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  <p:sldMasterId id="2147483691" r:id="rId2"/>
    <p:sldMasterId id="2147483702" r:id="rId3"/>
    <p:sldMasterId id="2147483716" r:id="rId4"/>
    <p:sldMasterId id="2147483728" r:id="rId5"/>
    <p:sldMasterId id="2147483740" r:id="rId6"/>
  </p:sldMasterIdLst>
  <p:notesMasterIdLst>
    <p:notesMasterId r:id="rId22"/>
  </p:notesMasterIdLst>
  <p:sldIdLst>
    <p:sldId id="265" r:id="rId7"/>
    <p:sldId id="291" r:id="rId8"/>
    <p:sldId id="292" r:id="rId9"/>
    <p:sldId id="286" r:id="rId10"/>
    <p:sldId id="287" r:id="rId11"/>
    <p:sldId id="290" r:id="rId12"/>
    <p:sldId id="288" r:id="rId13"/>
    <p:sldId id="294" r:id="rId14"/>
    <p:sldId id="266" r:id="rId15"/>
    <p:sldId id="276" r:id="rId16"/>
    <p:sldId id="277" r:id="rId17"/>
    <p:sldId id="278" r:id="rId18"/>
    <p:sldId id="293" r:id="rId19"/>
    <p:sldId id="283" r:id="rId20"/>
    <p:sldId id="267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F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50" autoAdjust="0"/>
    <p:restoredTop sz="94660"/>
  </p:normalViewPr>
  <p:slideViewPr>
    <p:cSldViewPr snapToGrid="0">
      <p:cViewPr varScale="1">
        <p:scale>
          <a:sx n="94" d="100"/>
          <a:sy n="94" d="100"/>
        </p:scale>
        <p:origin x="32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7.4461554686276119E-2"/>
          <c:y val="0.10204235231504816"/>
          <c:w val="0.91385804915719759"/>
          <c:h val="0.79528130437821676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문제 1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Sheet1!$A$2:$A$3</c:f>
              <c:strCache>
                <c:ptCount val="2"/>
                <c:pt idx="0">
                  <c:v>게임 진행 하기 전</c:v>
                </c:pt>
                <c:pt idx="1">
                  <c:v>게임 진행 한 후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95</c:v>
                </c:pt>
                <c:pt idx="1">
                  <c:v>100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문제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Sheet1!$A$2:$A$3</c:f>
              <c:strCache>
                <c:ptCount val="2"/>
                <c:pt idx="0">
                  <c:v>게임 진행 하기 전</c:v>
                </c:pt>
                <c:pt idx="1">
                  <c:v>게임 진행 한 후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</c:v>
                </c:pt>
                <c:pt idx="1">
                  <c:v>85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문제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Sheet1!$A$2:$A$3</c:f>
              <c:strCache>
                <c:ptCount val="2"/>
                <c:pt idx="0">
                  <c:v>게임 진행 하기 전</c:v>
                </c:pt>
                <c:pt idx="1">
                  <c:v>게임 진행 한 후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90</c:v>
                </c:pt>
                <c:pt idx="1">
                  <c:v>100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문제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Sheet1!$A$2:$A$3</c:f>
              <c:strCache>
                <c:ptCount val="2"/>
                <c:pt idx="0">
                  <c:v>게임 진행 하기 전</c:v>
                </c:pt>
                <c:pt idx="1">
                  <c:v>게임 진행 한 후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0</c:v>
                </c:pt>
                <c:pt idx="1">
                  <c:v>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4128560"/>
        <c:axId val="164129120"/>
        <c:axId val="0"/>
      </c:bar3DChart>
      <c:catAx>
        <c:axId val="164128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서울한강체 B" panose="02020603020101020101" pitchFamily="18" charset="-127"/>
                <a:ea typeface="서울한강체 B" panose="02020603020101020101" pitchFamily="18" charset="-127"/>
                <a:cs typeface="+mn-cs"/>
              </a:defRPr>
            </a:pPr>
            <a:endParaRPr lang="ko-KR"/>
          </a:p>
        </c:txPr>
        <c:crossAx val="164129120"/>
        <c:crosses val="autoZero"/>
        <c:auto val="1"/>
        <c:lblAlgn val="ctr"/>
        <c:lblOffset val="100"/>
        <c:noMultiLvlLbl val="0"/>
      </c:catAx>
      <c:valAx>
        <c:axId val="164129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서울한강체 B" panose="02020603020101020101" pitchFamily="18" charset="-127"/>
                <a:ea typeface="서울한강체 B" panose="02020603020101020101" pitchFamily="18" charset="-127"/>
                <a:cs typeface="+mn-cs"/>
              </a:defRPr>
            </a:pPr>
            <a:endParaRPr lang="ko-KR"/>
          </a:p>
        </c:txPr>
        <c:crossAx val="164128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서울한강체 B" panose="02020603020101020101" pitchFamily="18" charset="-127"/>
              <a:ea typeface="서울한강체 B" panose="02020603020101020101" pitchFamily="18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서울한강체 B" panose="02020603020101020101" pitchFamily="18" charset="-127"/>
          <a:ea typeface="서울한강체 B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jpeg>
</file>

<file path=ppt/media/image11.jpeg>
</file>

<file path=ppt/media/image12.jpeg>
</file>

<file path=ppt/media/image13.jpeg>
</file>

<file path=ppt/media/image14.jpg>
</file>

<file path=ppt/media/image15.jpeg>
</file>

<file path=ppt/media/image16.jpeg>
</file>

<file path=ppt/media/image17.jpeg>
</file>

<file path=ppt/media/image18.png>
</file>

<file path=ppt/media/image19.jpeg>
</file>

<file path=ppt/media/image2.jpg>
</file>

<file path=ppt/media/image20.jpeg>
</file>

<file path=ppt/media/image21.jpeg>
</file>

<file path=ppt/media/image22.jpe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jpg>
</file>

<file path=ppt/media/image6.png>
</file>

<file path=ppt/media/image7.png>
</file>

<file path=ppt/media/image8.jpeg>
</file>

<file path=ppt/media/image9.jpe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B6FA2-5312-435A-B262-51417EBA4E14}" type="datetimeFigureOut">
              <a:rPr lang="ko-KR" altLang="en-US" smtClean="0"/>
              <a:t>2015-07-15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20FD80-E033-405B-9649-CCB2A74ECC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7395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6525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9686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463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0173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1947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7548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603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41194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4744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yellow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359149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43" name="Shape 43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44" name="Shape 44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1639731504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307201" y="5494075"/>
            <a:ext cx="9577599" cy="692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360"/>
              </a:spcBef>
              <a:buClr>
                <a:srgbClr val="979CB8"/>
              </a:buClr>
              <a:buSzPct val="100000"/>
              <a:buNone/>
              <a:defRPr sz="1600">
                <a:solidFill>
                  <a:srgbClr val="979CB8"/>
                </a:solidFill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9178468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4987385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yellow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0202914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gree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7377540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magent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0275093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644522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FF9E00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/>
        </p:nvSpPr>
        <p:spPr>
          <a:xfrm>
            <a:off x="1090750" y="1074200"/>
            <a:ext cx="10010500" cy="4709600"/>
          </a:xfrm>
          <a:custGeom>
            <a:avLst/>
            <a:gdLst/>
            <a:ahLst/>
            <a:cxnLst/>
            <a:rect l="0" t="0" r="0" b="0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152400" cap="flat">
            <a:solidFill>
              <a:srgbClr val="FFFFFF"/>
            </a:solidFill>
            <a:prstDash val="solid"/>
            <a:miter/>
            <a:headEnd type="none" w="lg" len="lg"/>
            <a:tailEnd type="none" w="lg" len="lg"/>
          </a:ln>
        </p:spPr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3061801" y="2655801"/>
            <a:ext cx="6068399" cy="15463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Clr>
                <a:srgbClr val="434343"/>
              </a:buClr>
              <a:buSzPct val="100000"/>
              <a:defRPr sz="4000">
                <a:solidFill>
                  <a:srgbClr val="434343"/>
                </a:solidFill>
              </a:defRPr>
            </a:lvl1pPr>
            <a:lvl2pPr algn="ctr">
              <a:spcBef>
                <a:spcPts val="0"/>
              </a:spcBef>
              <a:buClr>
                <a:srgbClr val="434343"/>
              </a:buClr>
              <a:buSzPct val="100000"/>
              <a:defRPr sz="4000">
                <a:solidFill>
                  <a:srgbClr val="434343"/>
                </a:solidFill>
              </a:defRPr>
            </a:lvl2pPr>
            <a:lvl3pPr algn="ctr">
              <a:spcBef>
                <a:spcPts val="0"/>
              </a:spcBef>
              <a:buClr>
                <a:srgbClr val="434343"/>
              </a:buClr>
              <a:buSzPct val="100000"/>
              <a:defRPr sz="4000">
                <a:solidFill>
                  <a:srgbClr val="434343"/>
                </a:solidFill>
              </a:defRPr>
            </a:lvl3pPr>
            <a:lvl4pPr algn="ctr">
              <a:spcBef>
                <a:spcPts val="0"/>
              </a:spcBef>
              <a:buClr>
                <a:srgbClr val="434343"/>
              </a:buClr>
              <a:buSzPct val="100000"/>
              <a:defRPr sz="4000">
                <a:solidFill>
                  <a:srgbClr val="434343"/>
                </a:solidFill>
              </a:defRPr>
            </a:lvl4pPr>
            <a:lvl5pPr algn="ctr">
              <a:spcBef>
                <a:spcPts val="0"/>
              </a:spcBef>
              <a:buClr>
                <a:srgbClr val="434343"/>
              </a:buClr>
              <a:buSzPct val="100000"/>
              <a:defRPr sz="4000">
                <a:solidFill>
                  <a:srgbClr val="434343"/>
                </a:solidFill>
              </a:defRPr>
            </a:lvl5pPr>
            <a:lvl6pPr algn="ctr">
              <a:spcBef>
                <a:spcPts val="0"/>
              </a:spcBef>
              <a:buClr>
                <a:srgbClr val="434343"/>
              </a:buClr>
              <a:buSzPct val="100000"/>
              <a:defRPr sz="4000">
                <a:solidFill>
                  <a:srgbClr val="434343"/>
                </a:solidFill>
              </a:defRPr>
            </a:lvl6pPr>
            <a:lvl7pPr algn="ctr">
              <a:spcBef>
                <a:spcPts val="0"/>
              </a:spcBef>
              <a:buClr>
                <a:srgbClr val="434343"/>
              </a:buClr>
              <a:buSzPct val="100000"/>
              <a:defRPr sz="4000">
                <a:solidFill>
                  <a:srgbClr val="434343"/>
                </a:solidFill>
              </a:defRPr>
            </a:lvl7pPr>
            <a:lvl8pPr algn="ctr">
              <a:spcBef>
                <a:spcPts val="0"/>
              </a:spcBef>
              <a:buClr>
                <a:srgbClr val="434343"/>
              </a:buClr>
              <a:buSzPct val="100000"/>
              <a:defRPr sz="4000">
                <a:solidFill>
                  <a:srgbClr val="434343"/>
                </a:solidFill>
              </a:defRPr>
            </a:lvl8pPr>
            <a:lvl9pPr algn="ctr">
              <a:spcBef>
                <a:spcPts val="0"/>
              </a:spcBef>
              <a:buClr>
                <a:srgbClr val="434343"/>
              </a:buClr>
              <a:buSzPct val="100000"/>
              <a:defRPr sz="4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4408665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solidFill>
          <a:srgbClr val="FF9E00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1090750" y="1074200"/>
            <a:ext cx="10010500" cy="4709600"/>
          </a:xfrm>
          <a:custGeom>
            <a:avLst/>
            <a:gdLst/>
            <a:ahLst/>
            <a:cxnLst/>
            <a:rect l="0" t="0" r="0" b="0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>
            <a:solidFill>
              <a:srgbClr val="FFFFFF"/>
            </a:solidFill>
            <a:prstDash val="solid"/>
            <a:miter/>
            <a:headEnd type="none" w="lg" len="lg"/>
            <a:tailEnd type="none" w="lg" len="lg"/>
          </a:ln>
        </p:spPr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2577601" y="2919999"/>
            <a:ext cx="7036799" cy="596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rgbClr val="434343"/>
              </a:buClr>
              <a:buSzPct val="100000"/>
              <a:defRPr sz="3200" b="0">
                <a:solidFill>
                  <a:srgbClr val="434343"/>
                </a:solidFill>
              </a:defRPr>
            </a:lvl1pPr>
            <a:lvl2pPr algn="ctr" rtl="0">
              <a:spcBef>
                <a:spcPts val="0"/>
              </a:spcBef>
              <a:buClr>
                <a:srgbClr val="434343"/>
              </a:buClr>
              <a:buSzPct val="100000"/>
              <a:defRPr sz="3200" b="0">
                <a:solidFill>
                  <a:srgbClr val="434343"/>
                </a:solidFill>
              </a:defRPr>
            </a:lvl2pPr>
            <a:lvl3pPr algn="ctr" rtl="0">
              <a:spcBef>
                <a:spcPts val="0"/>
              </a:spcBef>
              <a:buClr>
                <a:srgbClr val="434343"/>
              </a:buClr>
              <a:buSzPct val="100000"/>
              <a:defRPr sz="3200" b="0">
                <a:solidFill>
                  <a:srgbClr val="434343"/>
                </a:solidFill>
              </a:defRPr>
            </a:lvl3pPr>
            <a:lvl4pPr algn="ctr" rtl="0">
              <a:spcBef>
                <a:spcPts val="0"/>
              </a:spcBef>
              <a:buClr>
                <a:srgbClr val="434343"/>
              </a:buClr>
              <a:buSzPct val="100000"/>
              <a:defRPr sz="3200" b="0">
                <a:solidFill>
                  <a:srgbClr val="434343"/>
                </a:solidFill>
              </a:defRPr>
            </a:lvl4pPr>
            <a:lvl5pPr algn="ctr" rtl="0">
              <a:spcBef>
                <a:spcPts val="0"/>
              </a:spcBef>
              <a:buClr>
                <a:srgbClr val="434343"/>
              </a:buClr>
              <a:buSzPct val="100000"/>
              <a:defRPr sz="3200" b="0">
                <a:solidFill>
                  <a:srgbClr val="434343"/>
                </a:solidFill>
              </a:defRPr>
            </a:lvl5pPr>
            <a:lvl6pPr algn="ctr" rtl="0">
              <a:spcBef>
                <a:spcPts val="0"/>
              </a:spcBef>
              <a:buClr>
                <a:srgbClr val="434343"/>
              </a:buClr>
              <a:buSzPct val="100000"/>
              <a:defRPr sz="3200" b="0">
                <a:solidFill>
                  <a:srgbClr val="434343"/>
                </a:solidFill>
              </a:defRPr>
            </a:lvl6pPr>
            <a:lvl7pPr algn="ctr" rtl="0">
              <a:spcBef>
                <a:spcPts val="0"/>
              </a:spcBef>
              <a:buClr>
                <a:srgbClr val="434343"/>
              </a:buClr>
              <a:buSzPct val="100000"/>
              <a:defRPr sz="3200" b="0">
                <a:solidFill>
                  <a:srgbClr val="434343"/>
                </a:solidFill>
              </a:defRPr>
            </a:lvl7pPr>
            <a:lvl8pPr algn="ctr" rtl="0">
              <a:spcBef>
                <a:spcPts val="0"/>
              </a:spcBef>
              <a:buClr>
                <a:srgbClr val="434343"/>
              </a:buClr>
              <a:buSzPct val="100000"/>
              <a:defRPr sz="3200" b="0">
                <a:solidFill>
                  <a:srgbClr val="434343"/>
                </a:solidFill>
              </a:defRPr>
            </a:lvl8pPr>
            <a:lvl9pPr algn="ctr" rtl="0">
              <a:spcBef>
                <a:spcPts val="0"/>
              </a:spcBef>
              <a:buClr>
                <a:srgbClr val="434343"/>
              </a:buClr>
              <a:buSzPct val="100000"/>
              <a:defRPr sz="3200" b="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914400" y="3341200"/>
            <a:ext cx="10363200" cy="596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2400">
                <a:solidFill>
                  <a:srgbClr val="FFFFFF"/>
                </a:solidFill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None/>
              <a:defRPr sz="24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24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2712897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bg>
      <p:bgPr>
        <a:solidFill>
          <a:srgbClr val="43434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1090750" y="1074200"/>
            <a:ext cx="10010500" cy="4709600"/>
          </a:xfrm>
          <a:custGeom>
            <a:avLst/>
            <a:gdLst/>
            <a:ahLst/>
            <a:cxnLst/>
            <a:rect l="0" t="0" r="0" b="0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>
            <a:solidFill>
              <a:srgbClr val="FF9E00"/>
            </a:solidFill>
            <a:prstDash val="solid"/>
            <a:miter/>
            <a:headEnd type="none" w="lg" len="lg"/>
            <a:tailEnd type="none" w="lg" len="lg"/>
          </a:ln>
        </p:spPr>
      </p:sp>
      <p:sp>
        <p:nvSpPr>
          <p:cNvPr id="16" name="Shape 16"/>
          <p:cNvSpPr txBox="1">
            <a:spLocks noGrp="1"/>
          </p:cNvSpPr>
          <p:nvPr>
            <p:ph type="body" idx="1"/>
          </p:nvPr>
        </p:nvSpPr>
        <p:spPr>
          <a:xfrm>
            <a:off x="2716801" y="2882401"/>
            <a:ext cx="6758399" cy="10931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SzPct val="100000"/>
              <a:defRPr sz="2400" i="1">
                <a:solidFill>
                  <a:srgbClr val="CCCCCC"/>
                </a:solidFill>
              </a:defRPr>
            </a:lvl1pPr>
            <a:lvl2pPr algn="ctr" rtl="0">
              <a:spcBef>
                <a:spcPts val="0"/>
              </a:spcBef>
              <a:defRPr sz="2400" i="1">
                <a:solidFill>
                  <a:srgbClr val="CCCCCC"/>
                </a:solidFill>
              </a:defRPr>
            </a:lvl2pPr>
            <a:lvl3pPr algn="ctr" rtl="0">
              <a:spcBef>
                <a:spcPts val="0"/>
              </a:spcBef>
              <a:buSzPct val="100000"/>
              <a:defRPr sz="2400" i="1">
                <a:solidFill>
                  <a:srgbClr val="CCCCCC"/>
                </a:solidFill>
              </a:defRPr>
            </a:lvl3pPr>
            <a:lvl4pPr algn="ctr" rtl="0">
              <a:spcBef>
                <a:spcPts val="0"/>
              </a:spcBef>
              <a:defRPr i="1">
                <a:solidFill>
                  <a:srgbClr val="CCCCCC"/>
                </a:solidFill>
              </a:defRPr>
            </a:lvl4pPr>
            <a:lvl5pPr algn="ctr" rtl="0">
              <a:spcBef>
                <a:spcPts val="0"/>
              </a:spcBef>
              <a:defRPr i="1">
                <a:solidFill>
                  <a:srgbClr val="CCCCCC"/>
                </a:solidFill>
              </a:defRPr>
            </a:lvl5pPr>
            <a:lvl6pPr algn="ctr" rtl="0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6pPr>
            <a:lvl7pPr algn="ctr" rtl="0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7pPr>
            <a:lvl8pPr algn="ctr" rtl="0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8pPr>
            <a:lvl9pPr algn="ctr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/>
          <p:nvPr/>
        </p:nvSpPr>
        <p:spPr>
          <a:xfrm>
            <a:off x="5137600" y="391458"/>
            <a:ext cx="1916800" cy="871599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 latinLnBrk="0"/>
            <a:r>
              <a:rPr lang="en" sz="12800" kern="0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  <a:rtl val="0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251108562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gree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397470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346601" y="365700"/>
            <a:ext cx="11498833" cy="6126600"/>
          </a:xfrm>
          <a:custGeom>
            <a:avLst/>
            <a:gdLst/>
            <a:ahLst/>
            <a:cxnLst/>
            <a:rect l="0" t="0" r="0" b="0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>
            <a:solidFill>
              <a:srgbClr val="FF9E00"/>
            </a:solidFill>
            <a:prstDash val="solid"/>
            <a:miter/>
            <a:headEnd type="none" w="lg" len="lg"/>
            <a:tailEnd type="none" w="lg" len="lg"/>
          </a:ln>
        </p:spPr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4322200" y="122087"/>
            <a:ext cx="3547600" cy="978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1222201" y="1267800"/>
            <a:ext cx="9747599" cy="4322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3200"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buSzPct val="100000"/>
              <a:defRPr sz="3200"/>
            </a:lvl4pPr>
            <a:lvl5pPr>
              <a:spcBef>
                <a:spcPts val="0"/>
              </a:spcBef>
              <a:buSzPct val="100000"/>
              <a:defRPr sz="3200"/>
            </a:lvl5pPr>
            <a:lvl6pPr>
              <a:spcBef>
                <a:spcPts val="0"/>
              </a:spcBef>
              <a:buSzPct val="100000"/>
              <a:defRPr sz="3200"/>
            </a:lvl6pPr>
            <a:lvl7pPr>
              <a:spcBef>
                <a:spcPts val="0"/>
              </a:spcBef>
              <a:buSzPct val="100000"/>
              <a:defRPr sz="3200"/>
            </a:lvl7pPr>
            <a:lvl8pPr>
              <a:spcBef>
                <a:spcPts val="0"/>
              </a:spcBef>
              <a:buSzPct val="100000"/>
              <a:defRPr sz="3200"/>
            </a:lvl8pPr>
            <a:lvl9pPr>
              <a:spcBef>
                <a:spcPts val="0"/>
              </a:spcBef>
              <a:buSzPct val="100000"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4840659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346601" y="365700"/>
            <a:ext cx="11498833" cy="6126600"/>
          </a:xfrm>
          <a:custGeom>
            <a:avLst/>
            <a:gdLst/>
            <a:ahLst/>
            <a:cxnLst/>
            <a:rect l="0" t="0" r="0" b="0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>
            <a:solidFill>
              <a:srgbClr val="FF9E00"/>
            </a:solidFill>
            <a:prstDash val="solid"/>
            <a:miter/>
            <a:headEnd type="none" w="lg" len="lg"/>
            <a:tailEnd type="none" w="lg" len="lg"/>
          </a:ln>
        </p:spPr>
      </p:sp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4322200" y="122087"/>
            <a:ext cx="3547600" cy="978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1121301" y="1274673"/>
            <a:ext cx="4829199" cy="3953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2667"/>
            </a:lvl1pPr>
            <a:lvl2pPr>
              <a:spcBef>
                <a:spcPts val="0"/>
              </a:spcBef>
              <a:buSzPct val="100000"/>
              <a:defRPr sz="2667"/>
            </a:lvl2pPr>
            <a:lvl3pPr>
              <a:spcBef>
                <a:spcPts val="0"/>
              </a:spcBef>
              <a:buSzPct val="100000"/>
              <a:defRPr sz="2667"/>
            </a:lvl3pPr>
            <a:lvl4pPr>
              <a:spcBef>
                <a:spcPts val="0"/>
              </a:spcBef>
              <a:buSzPct val="100000"/>
              <a:defRPr sz="2667"/>
            </a:lvl4pPr>
            <a:lvl5pPr>
              <a:spcBef>
                <a:spcPts val="0"/>
              </a:spcBef>
              <a:buSzPct val="100000"/>
              <a:defRPr sz="2667"/>
            </a:lvl5pPr>
            <a:lvl6pPr>
              <a:spcBef>
                <a:spcPts val="0"/>
              </a:spcBef>
              <a:buSzPct val="100000"/>
              <a:defRPr sz="2667"/>
            </a:lvl6pPr>
            <a:lvl7pPr>
              <a:spcBef>
                <a:spcPts val="0"/>
              </a:spcBef>
              <a:buSzPct val="100000"/>
              <a:defRPr sz="2667"/>
            </a:lvl7pPr>
            <a:lvl8pPr>
              <a:spcBef>
                <a:spcPts val="0"/>
              </a:spcBef>
              <a:buSzPct val="100000"/>
              <a:defRPr sz="2667"/>
            </a:lvl8pPr>
            <a:lvl9pPr>
              <a:spcBef>
                <a:spcPts val="0"/>
              </a:spcBef>
              <a:buSzPct val="100000"/>
              <a:defRPr sz="2667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6241403" y="1274673"/>
            <a:ext cx="4829199" cy="3953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2667"/>
            </a:lvl1pPr>
            <a:lvl2pPr>
              <a:spcBef>
                <a:spcPts val="0"/>
              </a:spcBef>
              <a:buSzPct val="100000"/>
              <a:defRPr sz="2667"/>
            </a:lvl2pPr>
            <a:lvl3pPr>
              <a:spcBef>
                <a:spcPts val="0"/>
              </a:spcBef>
              <a:buSzPct val="100000"/>
              <a:defRPr sz="2667"/>
            </a:lvl3pPr>
            <a:lvl4pPr>
              <a:spcBef>
                <a:spcPts val="0"/>
              </a:spcBef>
              <a:buSzPct val="100000"/>
              <a:defRPr sz="2667"/>
            </a:lvl4pPr>
            <a:lvl5pPr>
              <a:spcBef>
                <a:spcPts val="0"/>
              </a:spcBef>
              <a:buSzPct val="100000"/>
              <a:defRPr sz="2667"/>
            </a:lvl5pPr>
            <a:lvl6pPr>
              <a:spcBef>
                <a:spcPts val="0"/>
              </a:spcBef>
              <a:buSzPct val="100000"/>
              <a:defRPr sz="2667"/>
            </a:lvl6pPr>
            <a:lvl7pPr>
              <a:spcBef>
                <a:spcPts val="0"/>
              </a:spcBef>
              <a:buSzPct val="100000"/>
              <a:defRPr sz="2667"/>
            </a:lvl7pPr>
            <a:lvl8pPr>
              <a:spcBef>
                <a:spcPts val="0"/>
              </a:spcBef>
              <a:buSzPct val="100000"/>
              <a:defRPr sz="2667"/>
            </a:lvl8pPr>
            <a:lvl9pPr>
              <a:spcBef>
                <a:spcPts val="0"/>
              </a:spcBef>
              <a:buSzPct val="100000"/>
              <a:defRPr sz="26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5697040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346601" y="365700"/>
            <a:ext cx="11498833" cy="6126600"/>
          </a:xfrm>
          <a:custGeom>
            <a:avLst/>
            <a:gdLst/>
            <a:ahLst/>
            <a:cxnLst/>
            <a:rect l="0" t="0" r="0" b="0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>
            <a:solidFill>
              <a:srgbClr val="FF9E00"/>
            </a:solidFill>
            <a:prstDash val="solid"/>
            <a:miter/>
            <a:headEnd type="none" w="lg" len="lg"/>
            <a:tailEnd type="none" w="lg" len="lg"/>
          </a:ln>
        </p:spPr>
      </p:sp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322200" y="122087"/>
            <a:ext cx="3547600" cy="978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1005201" y="1295400"/>
            <a:ext cx="3253999" cy="4322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2400"/>
            </a:lvl1pPr>
            <a:lvl2pPr rtl="0">
              <a:spcBef>
                <a:spcPts val="0"/>
              </a:spcBef>
              <a:defRPr sz="2400"/>
            </a:lvl2pPr>
            <a:lvl3pPr rtl="0">
              <a:spcBef>
                <a:spcPts val="0"/>
              </a:spcBef>
              <a:buSzPct val="100000"/>
              <a:defRPr sz="2400"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4426129" y="1295400"/>
            <a:ext cx="3253999" cy="4322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2400"/>
            </a:lvl1pPr>
            <a:lvl2pPr rtl="0">
              <a:spcBef>
                <a:spcPts val="0"/>
              </a:spcBef>
              <a:defRPr sz="2400"/>
            </a:lvl2pPr>
            <a:lvl3pPr rtl="0">
              <a:spcBef>
                <a:spcPts val="0"/>
              </a:spcBef>
              <a:buSzPct val="100000"/>
              <a:defRPr sz="2400"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3"/>
          </p:nvPr>
        </p:nvSpPr>
        <p:spPr>
          <a:xfrm>
            <a:off x="7847055" y="1295400"/>
            <a:ext cx="3253999" cy="4322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2400"/>
            </a:lvl1pPr>
            <a:lvl2pPr rtl="0">
              <a:spcBef>
                <a:spcPts val="0"/>
              </a:spcBef>
              <a:defRPr sz="2400"/>
            </a:lvl2pPr>
            <a:lvl3pPr rtl="0">
              <a:spcBef>
                <a:spcPts val="0"/>
              </a:spcBef>
              <a:buSzPct val="100000"/>
              <a:defRPr sz="2400"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5606132"/>
      </p:ext>
    </p:extLst>
  </p:cSld>
  <p:clrMapOvr>
    <a:masterClrMapping/>
  </p:clrMapOvr>
  <p:transition spd="slow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322200" y="122087"/>
            <a:ext cx="3547600" cy="978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/>
          <p:nvPr/>
        </p:nvSpPr>
        <p:spPr>
          <a:xfrm>
            <a:off x="346601" y="365700"/>
            <a:ext cx="11498833" cy="6126600"/>
          </a:xfrm>
          <a:custGeom>
            <a:avLst/>
            <a:gdLst/>
            <a:ahLst/>
            <a:cxnLst/>
            <a:rect l="0" t="0" r="0" b="0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>
            <a:solidFill>
              <a:srgbClr val="FF9E00"/>
            </a:solidFill>
            <a:prstDash val="solid"/>
            <a:miter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1273591010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 rot="10800000" flipH="1">
            <a:off x="346601" y="365700"/>
            <a:ext cx="11498833" cy="6126600"/>
          </a:xfrm>
          <a:custGeom>
            <a:avLst/>
            <a:gdLst/>
            <a:ahLst/>
            <a:cxnLst/>
            <a:rect l="0" t="0" r="0" b="0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>
            <a:solidFill>
              <a:srgbClr val="FF9E00"/>
            </a:solidFill>
            <a:prstDash val="solid"/>
            <a:miter/>
            <a:headEnd type="none" w="lg" len="lg"/>
            <a:tailEnd type="none" w="lg" len="lg"/>
          </a:ln>
        </p:spPr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4138800" y="6017443"/>
            <a:ext cx="3914400" cy="692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480"/>
              </a:spcBef>
              <a:buClr>
                <a:srgbClr val="999999"/>
              </a:buClr>
              <a:buSzPct val="100000"/>
              <a:buNone/>
              <a:defRPr sz="1600" i="1">
                <a:solidFill>
                  <a:srgbClr val="999999"/>
                </a:solidFill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675621"/>
      </p:ext>
    </p:extLst>
  </p:cSld>
  <p:clrMapOvr>
    <a:masterClrMapping/>
  </p:clrMapOvr>
  <p:transition spd="slow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744166" y="733901"/>
            <a:ext cx="10704263" cy="5390183"/>
          </a:xfrm>
          <a:custGeom>
            <a:avLst/>
            <a:gdLst/>
            <a:ahLst/>
            <a:cxnLst/>
            <a:rect l="0" t="0" r="0" b="0"/>
            <a:pathLst>
              <a:path w="344965" h="183798" extrusionOk="0">
                <a:moveTo>
                  <a:pt x="144041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02146" y="38"/>
                </a:lnTo>
              </a:path>
            </a:pathLst>
          </a:custGeom>
          <a:noFill/>
          <a:ln w="76200" cap="flat">
            <a:solidFill>
              <a:srgbClr val="FF9E00"/>
            </a:solidFill>
            <a:prstDash val="solid"/>
            <a:miter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3244859210"/>
      </p:ext>
    </p:extLst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inverse">
    <p:bg>
      <p:bgPr>
        <a:solidFill>
          <a:srgbClr val="43434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744166" y="733901"/>
            <a:ext cx="10704263" cy="5390183"/>
          </a:xfrm>
          <a:custGeom>
            <a:avLst/>
            <a:gdLst/>
            <a:ahLst/>
            <a:cxnLst/>
            <a:rect l="0" t="0" r="0" b="0"/>
            <a:pathLst>
              <a:path w="344965" h="183798" extrusionOk="0">
                <a:moveTo>
                  <a:pt x="144041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02146" y="38"/>
                </a:lnTo>
              </a:path>
            </a:pathLst>
          </a:custGeom>
          <a:noFill/>
          <a:ln w="76200" cap="flat">
            <a:solidFill>
              <a:srgbClr val="FFFFFF"/>
            </a:solidFill>
            <a:prstDash val="solid"/>
            <a:miter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1851891288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lang="en-US" altLang="ko-KR" smtClean="0">
                <a:solidFill>
                  <a:prstClr val="black">
                    <a:tint val="75000"/>
                  </a:prstClr>
                </a:solidFill>
              </a:rPr>
              <a:pPr/>
              <a:t>7/15/2015</a:t>
            </a:fld>
            <a:endParaRPr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altLang="ko-K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529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15" name="직사각형 14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298389" y="6488397"/>
            <a:ext cx="538627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00" dirty="0" smtClean="0">
                <a:solidFill>
                  <a:prstClr val="white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700" dirty="0" err="1" smtClean="0">
                <a:solidFill>
                  <a:prstClr val="white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700" dirty="0" smtClean="0">
                <a:solidFill>
                  <a:prstClr val="white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700" dirty="0" smtClean="0">
                <a:solidFill>
                  <a:prstClr val="white"/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700" u="sng" dirty="0" smtClean="0">
                <a:solidFill>
                  <a:prstClr val="white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en-US" altLang="ko-KR" sz="700" u="sng" dirty="0" smtClean="0">
              <a:solidFill>
                <a:prstClr val="white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116174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 userDrawn="1"/>
        </p:nvCxnSpPr>
        <p:spPr>
          <a:xfrm>
            <a:off x="335360" y="3429000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335360" y="6534000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896533" y="435068"/>
            <a:ext cx="960107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 userDrawn="1"/>
        </p:nvSpPr>
        <p:spPr>
          <a:xfrm>
            <a:off x="239350" y="6237312"/>
            <a:ext cx="538627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00" dirty="0" smtClean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700" dirty="0" err="1" smtClean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700" dirty="0" smtClean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700" dirty="0" smtClean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700" u="sng" dirty="0" smtClean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en-US" altLang="ko-KR" sz="700" u="sng" dirty="0" smtClean="0">
              <a:solidFill>
                <a:srgbClr val="68727E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18532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magent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68978807"/>
      </p:ext>
    </p:extLst>
  </p:cSld>
  <p:clrMapOvr>
    <a:masterClrMapping/>
  </p:clrMapOvr>
  <p:transition spd="slow"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7/15/2015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35360" y="3429000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335360" y="4430336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35360" y="4689070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35360" y="4947804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35360" y="5206538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35360" y="5465272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335360" y="5724006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335360" y="4171602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896533" y="435068"/>
            <a:ext cx="960107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39520560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7/15/2015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335360" y="2060848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335360" y="3284984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151150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7/15/2015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335360" y="2060848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0708922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1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1765" y="3187576"/>
            <a:ext cx="8476523" cy="144016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7/15/2015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/>
          </p:nvPr>
        </p:nvSpPr>
        <p:spPr>
          <a:xfrm>
            <a:off x="8688288" y="3573016"/>
            <a:ext cx="3503712" cy="279722"/>
          </a:xfrm>
        </p:spPr>
        <p:txBody>
          <a:bodyPr anchor="ctr">
            <a:normAutofit/>
          </a:bodyPr>
          <a:lstStyle>
            <a:lvl1pPr marL="0" indent="0" algn="r">
              <a:buNone/>
              <a:defRPr sz="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87174538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1765" y="3424808"/>
            <a:ext cx="9340619" cy="1296144"/>
          </a:xfrm>
        </p:spPr>
        <p:txBody>
          <a:bodyPr anchor="t"/>
          <a:lstStyle>
            <a:lvl1pPr algn="l">
              <a:defRPr sz="4400">
                <a:solidFill>
                  <a:srgbClr val="7E858E"/>
                </a:solidFill>
              </a:defRPr>
            </a:lvl1pPr>
          </a:lstStyle>
          <a:p>
            <a:r>
              <a:rPr lang="ko-KR" altLang="en-US" smtClean="0"/>
              <a:t>마스터 제목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609600" y="6093297"/>
            <a:ext cx="2844800" cy="365125"/>
          </a:xfrm>
        </p:spPr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7/15/2015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165600" y="6093297"/>
            <a:ext cx="3860800" cy="365125"/>
          </a:xfrm>
        </p:spPr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737600" y="6093297"/>
            <a:ext cx="2844800" cy="365125"/>
          </a:xfrm>
        </p:spPr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/>
          </p:nvPr>
        </p:nvSpPr>
        <p:spPr>
          <a:xfrm>
            <a:off x="9552384" y="3573016"/>
            <a:ext cx="2451067" cy="288032"/>
          </a:xfrm>
        </p:spPr>
        <p:txBody>
          <a:bodyPr anchor="ctr">
            <a:normAutofit/>
          </a:bodyPr>
          <a:lstStyle>
            <a:lvl1pPr marL="0" indent="0" algn="r">
              <a:buNone/>
              <a:defRPr sz="800" b="1">
                <a:solidFill>
                  <a:srgbClr val="7E858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cxnSp>
        <p:nvCxnSpPr>
          <p:cNvPr id="15" name="직선 연결선 14"/>
          <p:cNvCxnSpPr/>
          <p:nvPr userDrawn="1"/>
        </p:nvCxnSpPr>
        <p:spPr>
          <a:xfrm>
            <a:off x="335360" y="3429000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896533" y="435068"/>
            <a:ext cx="960107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7" name="직선 연결선 16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 userDrawn="1"/>
        </p:nvCxnSpPr>
        <p:spPr>
          <a:xfrm>
            <a:off x="335360" y="6534000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3568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7/15/2015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35360" y="3429000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335360" y="4430336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35360" y="4689070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35360" y="4947804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35360" y="5206538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35360" y="5465272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335360" y="5724006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335360" y="4171602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896533" y="435068"/>
            <a:ext cx="960107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273216" y="3452168"/>
            <a:ext cx="5757763" cy="351730"/>
          </a:xfrm>
        </p:spPr>
        <p:txBody>
          <a:bodyPr anchor="ctr">
            <a:normAutofit/>
          </a:bodyPr>
          <a:lstStyle>
            <a:lvl1pPr marL="0" indent="0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목차를 입력하십시오</a:t>
            </a:r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264749" y="4182990"/>
            <a:ext cx="2304256" cy="1872207"/>
          </a:xfrm>
        </p:spPr>
        <p:txBody>
          <a:bodyPr>
            <a:normAutofit/>
          </a:bodyPr>
          <a:lstStyle>
            <a:lvl1pPr marL="0" indent="0">
              <a:buNone/>
              <a:defRPr sz="10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1. </a:t>
            </a:r>
            <a:r>
              <a:rPr lang="ko-KR" altLang="en-US" smtClean="0"/>
              <a:t>꼭지 제목</a:t>
            </a:r>
          </a:p>
        </p:txBody>
      </p:sp>
    </p:spTree>
    <p:extLst>
      <p:ext uri="{BB962C8B-B14F-4D97-AF65-F5344CB8AC3E}">
        <p14:creationId xmlns:p14="http://schemas.microsoft.com/office/powerpoint/2010/main" val="57976298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86267" y="260648"/>
            <a:ext cx="11670373" cy="796950"/>
          </a:xfrm>
        </p:spPr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ko-KR" altLang="en-US" smtClean="0"/>
              <a:t>제목을 입력하십시오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7/15/2015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35360" y="2060848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35360" y="3284984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213949" y="2204864"/>
            <a:ext cx="11642691" cy="936104"/>
          </a:xfrm>
        </p:spPr>
        <p:txBody>
          <a:bodyPr anchor="t">
            <a:normAutofit/>
          </a:bodyPr>
          <a:lstStyle>
            <a:lvl1pPr marL="0" indent="0">
              <a:buNone/>
              <a:defRPr sz="9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내용 입력</a:t>
            </a:r>
          </a:p>
        </p:txBody>
      </p:sp>
    </p:spTree>
    <p:extLst>
      <p:ext uri="{BB962C8B-B14F-4D97-AF65-F5344CB8AC3E}">
        <p14:creationId xmlns:p14="http://schemas.microsoft.com/office/powerpoint/2010/main" val="75469059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285579" y="3459480"/>
            <a:ext cx="11571061" cy="1553696"/>
          </a:xfrm>
        </p:spPr>
        <p:txBody>
          <a:bodyPr anchor="t">
            <a:normAutofit/>
          </a:bodyPr>
          <a:lstStyle>
            <a:lvl1pPr algn="l">
              <a:defRPr sz="4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smtClean="0"/>
              <a:t>텍스트를 입력하시오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7/15/2015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35360" y="3429000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103245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1738023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7/15/2015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817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533140"/>
      </p:ext>
    </p:extLst>
  </p:cSld>
  <p:clrMapOvr>
    <a:masterClrMapping/>
  </p:clrMapOvr>
  <p:transition spd="slow">
    <p:push dir="u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5388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59255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1906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8772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08905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89445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5840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4482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10683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175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2200600" y="1830109"/>
            <a:ext cx="7790800" cy="1546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SzPct val="100000"/>
              <a:defRPr sz="4800"/>
            </a:lvl1pPr>
            <a:lvl2pPr algn="ctr" rtl="0">
              <a:spcBef>
                <a:spcPts val="0"/>
              </a:spcBef>
              <a:buSzPct val="100000"/>
              <a:defRPr sz="4800"/>
            </a:lvl2pPr>
            <a:lvl3pPr algn="ctr" rtl="0">
              <a:spcBef>
                <a:spcPts val="0"/>
              </a:spcBef>
              <a:buSzPct val="100000"/>
              <a:defRPr sz="4800"/>
            </a:lvl3pPr>
            <a:lvl4pPr algn="ctr" rtl="0">
              <a:spcBef>
                <a:spcPts val="0"/>
              </a:spcBef>
              <a:buSzPct val="100000"/>
              <a:defRPr sz="4800"/>
            </a:lvl4pPr>
            <a:lvl5pPr algn="ctr" rtl="0">
              <a:spcBef>
                <a:spcPts val="0"/>
              </a:spcBef>
              <a:buSzPct val="100000"/>
              <a:defRPr sz="4800"/>
            </a:lvl5pPr>
            <a:lvl6pPr algn="ctr" rtl="0">
              <a:spcBef>
                <a:spcPts val="0"/>
              </a:spcBef>
              <a:buSzPct val="100000"/>
              <a:defRPr sz="4800"/>
            </a:lvl6pPr>
            <a:lvl7pPr algn="ctr" rtl="0">
              <a:spcBef>
                <a:spcPts val="0"/>
              </a:spcBef>
              <a:buSzPct val="100000"/>
              <a:defRPr sz="4800"/>
            </a:lvl7pPr>
            <a:lvl8pPr algn="ctr" rtl="0">
              <a:spcBef>
                <a:spcPts val="0"/>
              </a:spcBef>
              <a:buSzPct val="100000"/>
              <a:defRPr sz="4800"/>
            </a:lvl8pPr>
            <a:lvl9pPr algn="ctr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2200600" y="3505725"/>
            <a:ext cx="7790800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Clr>
                <a:srgbClr val="979CB8"/>
              </a:buClr>
              <a:buNone/>
              <a:defRPr>
                <a:solidFill>
                  <a:srgbClr val="979CB8"/>
                </a:solidFill>
              </a:defRPr>
            </a:lvl1pPr>
            <a:lvl2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2pPr>
            <a:lvl3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3pPr>
            <a:lvl4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4pPr>
            <a:lvl5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5pPr>
            <a:lvl6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6pPr>
            <a:lvl7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7pPr>
            <a:lvl8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8pPr>
            <a:lvl9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1559789"/>
      </p:ext>
    </p:extLst>
  </p:cSld>
  <p:clrMapOvr>
    <a:masterClrMapping/>
  </p:clrMapOvr>
  <p:transition spd="slow">
    <p:push dir="u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74923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992AF-C6DF-4537-9474-9639D003661D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3AE0FF-D684-4B9F-8ACA-7B5307FBA627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79858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056D2A-65AB-4256-92A6-230023156BDD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CE20F8-05DF-40E3-9AB5-B0982C4A2331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614157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597447-4EC3-42F8-A861-D1A1AB38041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B5FF32-06CE-408D-BFB9-465DB9298CC3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30462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F25977-9A2C-4049-8B1A-23056C0C9D79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DC1FA1B-B2FC-42DD-8886-79AB737A2973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46144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A705A3-8086-4FDD-889E-96325AFB0396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CD14F1-7653-4B11-808A-E2AA182A0117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26589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EB0A38-3306-460C-9CA1-E2EF6AB21273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4F6262-737E-40DE-A765-4D81B7B17DA7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02417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0800F6-5E9D-484A-9AF2-2B09C39A370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F58E85-D3AA-4706-A038-4CDB434D55C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96026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3C5484-067A-4AC3-B882-3028FE0DE91E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72A7B4-DCFC-47C8-ABD8-EF8825386FE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41984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0CCF8E-5456-410D-9217-5C6FF8FCBCE4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97DBCB-90A5-4440-9A25-E1F201E9A2B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005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1872801" y="2882401"/>
            <a:ext cx="8446399" cy="1093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algn="ctr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/>
          <p:nvPr/>
        </p:nvSpPr>
        <p:spPr>
          <a:xfrm>
            <a:off x="4791200" y="1651425"/>
            <a:ext cx="2609600" cy="87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 latinLnBrk="0"/>
            <a:r>
              <a:rPr lang="en" sz="9600" kern="0">
                <a:solidFill>
                  <a:srgbClr val="979CB8"/>
                </a:solidFill>
                <a:latin typeface="Varela Round"/>
                <a:ea typeface="Varela Round"/>
                <a:cs typeface="Varela Round"/>
                <a:sym typeface="Varela Round"/>
                <a:rtl val="0"/>
              </a:rPr>
              <a:t>“</a:t>
            </a:r>
          </a:p>
        </p:txBody>
      </p:sp>
      <p:sp>
        <p:nvSpPr>
          <p:cNvPr id="21" name="Shape 21"/>
          <p:cNvSpPr/>
          <p:nvPr/>
        </p:nvSpPr>
        <p:spPr>
          <a:xfrm>
            <a:off x="5267476" y="1571221"/>
            <a:ext cx="1744547" cy="1159078"/>
          </a:xfrm>
          <a:custGeom>
            <a:avLst/>
            <a:gdLst/>
            <a:ahLst/>
            <a:cxnLst/>
            <a:rect l="0" t="0" r="0" b="0"/>
            <a:pathLst>
              <a:path w="59251" h="52447" extrusionOk="0">
                <a:moveTo>
                  <a:pt x="31417" y="954"/>
                </a:moveTo>
                <a:cubicBezTo>
                  <a:pt x="25372" y="536"/>
                  <a:pt x="17283" y="-1744"/>
                  <a:pt x="13340" y="2856"/>
                </a:cubicBezTo>
                <a:cubicBezTo>
                  <a:pt x="3770" y="14019"/>
                  <a:pt x="374" y="37628"/>
                  <a:pt x="11755" y="46938"/>
                </a:cubicBezTo>
                <a:cubicBezTo>
                  <a:pt x="19207" y="53034"/>
                  <a:pt x="30838" y="53180"/>
                  <a:pt x="40297" y="51378"/>
                </a:cubicBezTo>
                <a:cubicBezTo>
                  <a:pt x="46480" y="50199"/>
                  <a:pt x="49933" y="42778"/>
                  <a:pt x="52665" y="37107"/>
                </a:cubicBezTo>
                <a:cubicBezTo>
                  <a:pt x="55247" y="31744"/>
                  <a:pt x="60978" y="25793"/>
                  <a:pt x="58690" y="20299"/>
                </a:cubicBezTo>
                <a:cubicBezTo>
                  <a:pt x="57278" y="16911"/>
                  <a:pt x="53473" y="15077"/>
                  <a:pt x="50445" y="13005"/>
                </a:cubicBezTo>
                <a:cubicBezTo>
                  <a:pt x="41917" y="7170"/>
                  <a:pt x="31006" y="-916"/>
                  <a:pt x="21269" y="2539"/>
                </a:cubicBezTo>
                <a:cubicBezTo>
                  <a:pt x="13737" y="5211"/>
                  <a:pt x="5208" y="9706"/>
                  <a:pt x="2241" y="17127"/>
                </a:cubicBezTo>
                <a:cubicBezTo>
                  <a:pt x="-1024" y="25295"/>
                  <a:pt x="-738" y="36131"/>
                  <a:pt x="4144" y="43449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22" name="Shape 22"/>
          <p:cNvSpPr/>
          <p:nvPr/>
        </p:nvSpPr>
        <p:spPr>
          <a:xfrm>
            <a:off x="5166223" y="1485126"/>
            <a:ext cx="1859552" cy="1302551"/>
          </a:xfrm>
          <a:custGeom>
            <a:avLst/>
            <a:gdLst/>
            <a:ahLst/>
            <a:cxnLst/>
            <a:rect l="0" t="0" r="0" b="0"/>
            <a:pathLst>
              <a:path w="63157" h="58939" extrusionOk="0">
                <a:moveTo>
                  <a:pt x="20826" y="0"/>
                </a:moveTo>
                <a:cubicBezTo>
                  <a:pt x="13565" y="0"/>
                  <a:pt x="6296" y="7516"/>
                  <a:pt x="4652" y="14588"/>
                </a:cubicBezTo>
                <a:cubicBezTo>
                  <a:pt x="2363" y="24428"/>
                  <a:pt x="5707" y="35896"/>
                  <a:pt x="11629" y="44082"/>
                </a:cubicBezTo>
                <a:cubicBezTo>
                  <a:pt x="17781" y="52586"/>
                  <a:pt x="29172" y="60332"/>
                  <a:pt x="39537" y="58670"/>
                </a:cubicBezTo>
                <a:cubicBezTo>
                  <a:pt x="49203" y="57119"/>
                  <a:pt x="49748" y="56659"/>
                  <a:pt x="57296" y="50424"/>
                </a:cubicBezTo>
                <a:cubicBezTo>
                  <a:pt x="62555" y="46079"/>
                  <a:pt x="64679" y="36599"/>
                  <a:pt x="61736" y="30445"/>
                </a:cubicBezTo>
                <a:cubicBezTo>
                  <a:pt x="58298" y="23257"/>
                  <a:pt x="56272" y="24643"/>
                  <a:pt x="50954" y="18711"/>
                </a:cubicBezTo>
                <a:cubicBezTo>
                  <a:pt x="47260" y="14590"/>
                  <a:pt x="44103" y="9184"/>
                  <a:pt x="38903" y="7294"/>
                </a:cubicBezTo>
                <a:cubicBezTo>
                  <a:pt x="33438" y="5307"/>
                  <a:pt x="26890" y="5217"/>
                  <a:pt x="21460" y="7294"/>
                </a:cubicBezTo>
                <a:cubicBezTo>
                  <a:pt x="9148" y="12000"/>
                  <a:pt x="-3826" y="29029"/>
                  <a:pt x="1164" y="41228"/>
                </a:cubicBezTo>
                <a:cubicBezTo>
                  <a:pt x="8128" y="58253"/>
                  <a:pt x="49341" y="57602"/>
                  <a:pt x="56345" y="40593"/>
                </a:cubicBezTo>
                <a:cubicBezTo>
                  <a:pt x="58881" y="34431"/>
                  <a:pt x="60566" y="26228"/>
                  <a:pt x="56979" y="20614"/>
                </a:cubicBezTo>
                <a:cubicBezTo>
                  <a:pt x="53070" y="14496"/>
                  <a:pt x="47109" y="9628"/>
                  <a:pt x="40806" y="6026"/>
                </a:cubicBezTo>
                <a:cubicBezTo>
                  <a:pt x="32309" y="1169"/>
                  <a:pt x="17818" y="3588"/>
                  <a:pt x="11946" y="11417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435405965"/>
      </p:ext>
    </p:extLst>
  </p:cSld>
  <p:clrMapOvr>
    <a:masterClrMapping/>
  </p:clrMapOvr>
  <p:transition spd="slow">
    <p:push dir="u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4BAB75-128C-4C2A-ADC9-6F93FFAA9D6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3A9C2E-B760-481A-BC08-FDD49D341A27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92703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CF44ED-F984-4600-8961-0CC0B2588056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F966F98-9EB1-44DA-B479-1DC0C3B38A6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67507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yellow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3386660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gree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1285123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magent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428896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017807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2200600" y="1830109"/>
            <a:ext cx="7790800" cy="1546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SzPct val="100000"/>
              <a:defRPr sz="4800"/>
            </a:lvl1pPr>
            <a:lvl2pPr algn="ctr" rtl="0">
              <a:spcBef>
                <a:spcPts val="0"/>
              </a:spcBef>
              <a:buSzPct val="100000"/>
              <a:defRPr sz="4800"/>
            </a:lvl2pPr>
            <a:lvl3pPr algn="ctr" rtl="0">
              <a:spcBef>
                <a:spcPts val="0"/>
              </a:spcBef>
              <a:buSzPct val="100000"/>
              <a:defRPr sz="4800"/>
            </a:lvl3pPr>
            <a:lvl4pPr algn="ctr" rtl="0">
              <a:spcBef>
                <a:spcPts val="0"/>
              </a:spcBef>
              <a:buSzPct val="100000"/>
              <a:defRPr sz="4800"/>
            </a:lvl4pPr>
            <a:lvl5pPr algn="ctr" rtl="0">
              <a:spcBef>
                <a:spcPts val="0"/>
              </a:spcBef>
              <a:buSzPct val="100000"/>
              <a:defRPr sz="4800"/>
            </a:lvl5pPr>
            <a:lvl6pPr algn="ctr" rtl="0">
              <a:spcBef>
                <a:spcPts val="0"/>
              </a:spcBef>
              <a:buSzPct val="100000"/>
              <a:defRPr sz="4800"/>
            </a:lvl6pPr>
            <a:lvl7pPr algn="ctr" rtl="0">
              <a:spcBef>
                <a:spcPts val="0"/>
              </a:spcBef>
              <a:buSzPct val="100000"/>
              <a:defRPr sz="4800"/>
            </a:lvl7pPr>
            <a:lvl8pPr algn="ctr" rtl="0">
              <a:spcBef>
                <a:spcPts val="0"/>
              </a:spcBef>
              <a:buSzPct val="100000"/>
              <a:defRPr sz="4800"/>
            </a:lvl8pPr>
            <a:lvl9pPr algn="ctr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2200600" y="3505725"/>
            <a:ext cx="7790800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Clr>
                <a:srgbClr val="979CB8"/>
              </a:buClr>
              <a:buNone/>
              <a:defRPr>
                <a:solidFill>
                  <a:srgbClr val="979CB8"/>
                </a:solidFill>
              </a:defRPr>
            </a:lvl1pPr>
            <a:lvl2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2pPr>
            <a:lvl3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3pPr>
            <a:lvl4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4pPr>
            <a:lvl5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5pPr>
            <a:lvl6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6pPr>
            <a:lvl7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7pPr>
            <a:lvl8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8pPr>
            <a:lvl9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8132197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1872801" y="2882401"/>
            <a:ext cx="8446399" cy="1093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algn="ctr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/>
          <p:nvPr/>
        </p:nvSpPr>
        <p:spPr>
          <a:xfrm>
            <a:off x="4791200" y="1651425"/>
            <a:ext cx="2609600" cy="87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 latinLnBrk="0"/>
            <a:r>
              <a:rPr lang="en" sz="9600" kern="0">
                <a:solidFill>
                  <a:srgbClr val="979CB8"/>
                </a:solidFill>
                <a:latin typeface="Varela Round"/>
                <a:ea typeface="Varela Round"/>
                <a:cs typeface="Varela Round"/>
                <a:sym typeface="Varela Round"/>
                <a:rtl val="0"/>
              </a:rPr>
              <a:t>“</a:t>
            </a:r>
          </a:p>
        </p:txBody>
      </p:sp>
      <p:sp>
        <p:nvSpPr>
          <p:cNvPr id="21" name="Shape 21"/>
          <p:cNvSpPr/>
          <p:nvPr/>
        </p:nvSpPr>
        <p:spPr>
          <a:xfrm>
            <a:off x="5267476" y="1571221"/>
            <a:ext cx="1744547" cy="1159078"/>
          </a:xfrm>
          <a:custGeom>
            <a:avLst/>
            <a:gdLst/>
            <a:ahLst/>
            <a:cxnLst/>
            <a:rect l="0" t="0" r="0" b="0"/>
            <a:pathLst>
              <a:path w="59251" h="52447" extrusionOk="0">
                <a:moveTo>
                  <a:pt x="31417" y="954"/>
                </a:moveTo>
                <a:cubicBezTo>
                  <a:pt x="25372" y="536"/>
                  <a:pt x="17283" y="-1744"/>
                  <a:pt x="13340" y="2856"/>
                </a:cubicBezTo>
                <a:cubicBezTo>
                  <a:pt x="3770" y="14019"/>
                  <a:pt x="374" y="37628"/>
                  <a:pt x="11755" y="46938"/>
                </a:cubicBezTo>
                <a:cubicBezTo>
                  <a:pt x="19207" y="53034"/>
                  <a:pt x="30838" y="53180"/>
                  <a:pt x="40297" y="51378"/>
                </a:cubicBezTo>
                <a:cubicBezTo>
                  <a:pt x="46480" y="50199"/>
                  <a:pt x="49933" y="42778"/>
                  <a:pt x="52665" y="37107"/>
                </a:cubicBezTo>
                <a:cubicBezTo>
                  <a:pt x="55247" y="31744"/>
                  <a:pt x="60978" y="25793"/>
                  <a:pt x="58690" y="20299"/>
                </a:cubicBezTo>
                <a:cubicBezTo>
                  <a:pt x="57278" y="16911"/>
                  <a:pt x="53473" y="15077"/>
                  <a:pt x="50445" y="13005"/>
                </a:cubicBezTo>
                <a:cubicBezTo>
                  <a:pt x="41917" y="7170"/>
                  <a:pt x="31006" y="-916"/>
                  <a:pt x="21269" y="2539"/>
                </a:cubicBezTo>
                <a:cubicBezTo>
                  <a:pt x="13737" y="5211"/>
                  <a:pt x="5208" y="9706"/>
                  <a:pt x="2241" y="17127"/>
                </a:cubicBezTo>
                <a:cubicBezTo>
                  <a:pt x="-1024" y="25295"/>
                  <a:pt x="-738" y="36131"/>
                  <a:pt x="4144" y="43449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22" name="Shape 22"/>
          <p:cNvSpPr/>
          <p:nvPr/>
        </p:nvSpPr>
        <p:spPr>
          <a:xfrm>
            <a:off x="5166223" y="1485126"/>
            <a:ext cx="1859552" cy="1302551"/>
          </a:xfrm>
          <a:custGeom>
            <a:avLst/>
            <a:gdLst/>
            <a:ahLst/>
            <a:cxnLst/>
            <a:rect l="0" t="0" r="0" b="0"/>
            <a:pathLst>
              <a:path w="63157" h="58939" extrusionOk="0">
                <a:moveTo>
                  <a:pt x="20826" y="0"/>
                </a:moveTo>
                <a:cubicBezTo>
                  <a:pt x="13565" y="0"/>
                  <a:pt x="6296" y="7516"/>
                  <a:pt x="4652" y="14588"/>
                </a:cubicBezTo>
                <a:cubicBezTo>
                  <a:pt x="2363" y="24428"/>
                  <a:pt x="5707" y="35896"/>
                  <a:pt x="11629" y="44082"/>
                </a:cubicBezTo>
                <a:cubicBezTo>
                  <a:pt x="17781" y="52586"/>
                  <a:pt x="29172" y="60332"/>
                  <a:pt x="39537" y="58670"/>
                </a:cubicBezTo>
                <a:cubicBezTo>
                  <a:pt x="49203" y="57119"/>
                  <a:pt x="49748" y="56659"/>
                  <a:pt x="57296" y="50424"/>
                </a:cubicBezTo>
                <a:cubicBezTo>
                  <a:pt x="62555" y="46079"/>
                  <a:pt x="64679" y="36599"/>
                  <a:pt x="61736" y="30445"/>
                </a:cubicBezTo>
                <a:cubicBezTo>
                  <a:pt x="58298" y="23257"/>
                  <a:pt x="56272" y="24643"/>
                  <a:pt x="50954" y="18711"/>
                </a:cubicBezTo>
                <a:cubicBezTo>
                  <a:pt x="47260" y="14590"/>
                  <a:pt x="44103" y="9184"/>
                  <a:pt x="38903" y="7294"/>
                </a:cubicBezTo>
                <a:cubicBezTo>
                  <a:pt x="33438" y="5307"/>
                  <a:pt x="26890" y="5217"/>
                  <a:pt x="21460" y="7294"/>
                </a:cubicBezTo>
                <a:cubicBezTo>
                  <a:pt x="9148" y="12000"/>
                  <a:pt x="-3826" y="29029"/>
                  <a:pt x="1164" y="41228"/>
                </a:cubicBezTo>
                <a:cubicBezTo>
                  <a:pt x="8128" y="58253"/>
                  <a:pt x="49341" y="57602"/>
                  <a:pt x="56345" y="40593"/>
                </a:cubicBezTo>
                <a:cubicBezTo>
                  <a:pt x="58881" y="34431"/>
                  <a:pt x="60566" y="26228"/>
                  <a:pt x="56979" y="20614"/>
                </a:cubicBezTo>
                <a:cubicBezTo>
                  <a:pt x="53070" y="14496"/>
                  <a:pt x="47109" y="9628"/>
                  <a:pt x="40806" y="6026"/>
                </a:cubicBezTo>
                <a:cubicBezTo>
                  <a:pt x="32309" y="1169"/>
                  <a:pt x="17818" y="3588"/>
                  <a:pt x="11946" y="11417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192555092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1427101" y="1918651"/>
            <a:ext cx="9408399" cy="4082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27" name="Shape 27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282135734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479967" y="1831450"/>
            <a:ext cx="43551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800"/>
            </a:lvl1pPr>
            <a:lvl2pPr>
              <a:spcBef>
                <a:spcPts val="0"/>
              </a:spcBef>
              <a:buSzPct val="100000"/>
              <a:defRPr sz="1800"/>
            </a:lvl2pPr>
            <a:lvl3pPr>
              <a:spcBef>
                <a:spcPts val="0"/>
              </a:spcBef>
              <a:buSzPct val="100000"/>
              <a:defRPr sz="1800"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6554067" y="1831450"/>
            <a:ext cx="4207200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800"/>
            </a:lvl1pPr>
            <a:lvl2pPr>
              <a:spcBef>
                <a:spcPts val="0"/>
              </a:spcBef>
              <a:buSzPct val="100000"/>
              <a:defRPr sz="1800"/>
            </a:lvl2pPr>
            <a:lvl3pPr>
              <a:spcBef>
                <a:spcPts val="0"/>
              </a:spcBef>
              <a:buSzPct val="100000"/>
              <a:defRPr sz="1800"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32" name="Shape 32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33" name="Shape 33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1540241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1427101" y="1918651"/>
            <a:ext cx="9408399" cy="4082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27" name="Shape 27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838981684"/>
      </p:ext>
    </p:extLst>
  </p:cSld>
  <p:clrMapOvr>
    <a:masterClrMapping/>
  </p:clrMapOvr>
  <p:transition spd="slow">
    <p:push dir="u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353101" y="1902800"/>
            <a:ext cx="3063199" cy="409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600"/>
            </a:lvl1pPr>
            <a:lvl2pPr rtl="0">
              <a:spcBef>
                <a:spcPts val="0"/>
              </a:spcBef>
              <a:buSzPct val="100000"/>
              <a:defRPr sz="1600"/>
            </a:lvl2pPr>
            <a:lvl3pPr rtl="0">
              <a:spcBef>
                <a:spcPts val="0"/>
              </a:spcBef>
              <a:buSzPct val="100000"/>
              <a:defRPr sz="1600"/>
            </a:lvl3pPr>
            <a:lvl4pPr rtl="0">
              <a:spcBef>
                <a:spcPts val="0"/>
              </a:spcBef>
              <a:buSzPct val="100000"/>
              <a:defRPr sz="1600"/>
            </a:lvl4pPr>
            <a:lvl5pPr rtl="0">
              <a:spcBef>
                <a:spcPts val="0"/>
              </a:spcBef>
              <a:buSzPct val="100000"/>
              <a:defRPr sz="1600"/>
            </a:lvl5pPr>
            <a:lvl6pPr rtl="0">
              <a:spcBef>
                <a:spcPts val="0"/>
              </a:spcBef>
              <a:buSzPct val="100000"/>
              <a:defRPr sz="1600"/>
            </a:lvl6pPr>
            <a:lvl7pPr rtl="0">
              <a:spcBef>
                <a:spcPts val="0"/>
              </a:spcBef>
              <a:buSzPct val="100000"/>
              <a:defRPr sz="1600"/>
            </a:lvl7pPr>
            <a:lvl8pPr rtl="0">
              <a:spcBef>
                <a:spcPts val="0"/>
              </a:spcBef>
              <a:buSzPct val="100000"/>
              <a:defRPr sz="1600"/>
            </a:lvl8pPr>
            <a:lvl9pPr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573234" y="1902800"/>
            <a:ext cx="3063199" cy="409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600"/>
            </a:lvl1pPr>
            <a:lvl2pPr rtl="0">
              <a:spcBef>
                <a:spcPts val="0"/>
              </a:spcBef>
              <a:buSzPct val="100000"/>
              <a:defRPr sz="1600"/>
            </a:lvl2pPr>
            <a:lvl3pPr rtl="0">
              <a:spcBef>
                <a:spcPts val="0"/>
              </a:spcBef>
              <a:buSzPct val="100000"/>
              <a:defRPr sz="1600"/>
            </a:lvl3pPr>
            <a:lvl4pPr rtl="0">
              <a:spcBef>
                <a:spcPts val="0"/>
              </a:spcBef>
              <a:buSzPct val="100000"/>
              <a:defRPr sz="1600"/>
            </a:lvl4pPr>
            <a:lvl5pPr rtl="0">
              <a:spcBef>
                <a:spcPts val="0"/>
              </a:spcBef>
              <a:buSzPct val="100000"/>
              <a:defRPr sz="1600"/>
            </a:lvl5pPr>
            <a:lvl6pPr rtl="0">
              <a:spcBef>
                <a:spcPts val="0"/>
              </a:spcBef>
              <a:buSzPct val="100000"/>
              <a:defRPr sz="1600"/>
            </a:lvl6pPr>
            <a:lvl7pPr rtl="0">
              <a:spcBef>
                <a:spcPts val="0"/>
              </a:spcBef>
              <a:buSzPct val="100000"/>
              <a:defRPr sz="1600"/>
            </a:lvl7pPr>
            <a:lvl8pPr rtl="0">
              <a:spcBef>
                <a:spcPts val="0"/>
              </a:spcBef>
              <a:buSzPct val="100000"/>
              <a:defRPr sz="1600"/>
            </a:lvl8pPr>
            <a:lvl9pPr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3"/>
          </p:nvPr>
        </p:nvSpPr>
        <p:spPr>
          <a:xfrm>
            <a:off x="7793367" y="1902800"/>
            <a:ext cx="3063199" cy="409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600"/>
            </a:lvl1pPr>
            <a:lvl2pPr rtl="0">
              <a:spcBef>
                <a:spcPts val="0"/>
              </a:spcBef>
              <a:buSzPct val="100000"/>
              <a:defRPr sz="1600"/>
            </a:lvl2pPr>
            <a:lvl3pPr rtl="0">
              <a:spcBef>
                <a:spcPts val="0"/>
              </a:spcBef>
              <a:buSzPct val="100000"/>
              <a:defRPr sz="1600"/>
            </a:lvl3pPr>
            <a:lvl4pPr rtl="0">
              <a:spcBef>
                <a:spcPts val="0"/>
              </a:spcBef>
              <a:buSzPct val="100000"/>
              <a:defRPr sz="1600"/>
            </a:lvl4pPr>
            <a:lvl5pPr rtl="0">
              <a:spcBef>
                <a:spcPts val="0"/>
              </a:spcBef>
              <a:buSzPct val="100000"/>
              <a:defRPr sz="1600"/>
            </a:lvl5pPr>
            <a:lvl6pPr rtl="0">
              <a:spcBef>
                <a:spcPts val="0"/>
              </a:spcBef>
              <a:buSzPct val="100000"/>
              <a:defRPr sz="1600"/>
            </a:lvl6pPr>
            <a:lvl7pPr rtl="0">
              <a:spcBef>
                <a:spcPts val="0"/>
              </a:spcBef>
              <a:buSzPct val="100000"/>
              <a:defRPr sz="1600"/>
            </a:lvl7pPr>
            <a:lvl8pPr rtl="0">
              <a:spcBef>
                <a:spcPts val="0"/>
              </a:spcBef>
              <a:buSzPct val="100000"/>
              <a:defRPr sz="1600"/>
            </a:lvl8pPr>
            <a:lvl9pPr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39" name="Shape 39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40" name="Shape 40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346090142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43" name="Shape 43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44" name="Shape 44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279711022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307201" y="5494075"/>
            <a:ext cx="9577599" cy="692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360"/>
              </a:spcBef>
              <a:buClr>
                <a:srgbClr val="979CB8"/>
              </a:buClr>
              <a:buSzPct val="100000"/>
              <a:buNone/>
              <a:defRPr sz="1600">
                <a:solidFill>
                  <a:srgbClr val="979CB8"/>
                </a:solidFill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678450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281790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yellow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503393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gree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439939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magent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424939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9014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479967" y="1831450"/>
            <a:ext cx="43551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800"/>
            </a:lvl1pPr>
            <a:lvl2pPr>
              <a:spcBef>
                <a:spcPts val="0"/>
              </a:spcBef>
              <a:buSzPct val="100000"/>
              <a:defRPr sz="1800"/>
            </a:lvl2pPr>
            <a:lvl3pPr>
              <a:spcBef>
                <a:spcPts val="0"/>
              </a:spcBef>
              <a:buSzPct val="100000"/>
              <a:defRPr sz="1800"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6554067" y="1831450"/>
            <a:ext cx="4207200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800"/>
            </a:lvl1pPr>
            <a:lvl2pPr>
              <a:spcBef>
                <a:spcPts val="0"/>
              </a:spcBef>
              <a:buSzPct val="100000"/>
              <a:defRPr sz="1800"/>
            </a:lvl2pPr>
            <a:lvl3pPr>
              <a:spcBef>
                <a:spcPts val="0"/>
              </a:spcBef>
              <a:buSzPct val="100000"/>
              <a:defRPr sz="1800"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32" name="Shape 32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33" name="Shape 33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1363918459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353101" y="1902800"/>
            <a:ext cx="3063199" cy="409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600"/>
            </a:lvl1pPr>
            <a:lvl2pPr rtl="0">
              <a:spcBef>
                <a:spcPts val="0"/>
              </a:spcBef>
              <a:buSzPct val="100000"/>
              <a:defRPr sz="1600"/>
            </a:lvl2pPr>
            <a:lvl3pPr rtl="0">
              <a:spcBef>
                <a:spcPts val="0"/>
              </a:spcBef>
              <a:buSzPct val="100000"/>
              <a:defRPr sz="1600"/>
            </a:lvl3pPr>
            <a:lvl4pPr rtl="0">
              <a:spcBef>
                <a:spcPts val="0"/>
              </a:spcBef>
              <a:buSzPct val="100000"/>
              <a:defRPr sz="1600"/>
            </a:lvl4pPr>
            <a:lvl5pPr rtl="0">
              <a:spcBef>
                <a:spcPts val="0"/>
              </a:spcBef>
              <a:buSzPct val="100000"/>
              <a:defRPr sz="1600"/>
            </a:lvl5pPr>
            <a:lvl6pPr rtl="0">
              <a:spcBef>
                <a:spcPts val="0"/>
              </a:spcBef>
              <a:buSzPct val="100000"/>
              <a:defRPr sz="1600"/>
            </a:lvl6pPr>
            <a:lvl7pPr rtl="0">
              <a:spcBef>
                <a:spcPts val="0"/>
              </a:spcBef>
              <a:buSzPct val="100000"/>
              <a:defRPr sz="1600"/>
            </a:lvl7pPr>
            <a:lvl8pPr rtl="0">
              <a:spcBef>
                <a:spcPts val="0"/>
              </a:spcBef>
              <a:buSzPct val="100000"/>
              <a:defRPr sz="1600"/>
            </a:lvl8pPr>
            <a:lvl9pPr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573234" y="1902800"/>
            <a:ext cx="3063199" cy="409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600"/>
            </a:lvl1pPr>
            <a:lvl2pPr rtl="0">
              <a:spcBef>
                <a:spcPts val="0"/>
              </a:spcBef>
              <a:buSzPct val="100000"/>
              <a:defRPr sz="1600"/>
            </a:lvl2pPr>
            <a:lvl3pPr rtl="0">
              <a:spcBef>
                <a:spcPts val="0"/>
              </a:spcBef>
              <a:buSzPct val="100000"/>
              <a:defRPr sz="1600"/>
            </a:lvl3pPr>
            <a:lvl4pPr rtl="0">
              <a:spcBef>
                <a:spcPts val="0"/>
              </a:spcBef>
              <a:buSzPct val="100000"/>
              <a:defRPr sz="1600"/>
            </a:lvl4pPr>
            <a:lvl5pPr rtl="0">
              <a:spcBef>
                <a:spcPts val="0"/>
              </a:spcBef>
              <a:buSzPct val="100000"/>
              <a:defRPr sz="1600"/>
            </a:lvl5pPr>
            <a:lvl6pPr rtl="0">
              <a:spcBef>
                <a:spcPts val="0"/>
              </a:spcBef>
              <a:buSzPct val="100000"/>
              <a:defRPr sz="1600"/>
            </a:lvl6pPr>
            <a:lvl7pPr rtl="0">
              <a:spcBef>
                <a:spcPts val="0"/>
              </a:spcBef>
              <a:buSzPct val="100000"/>
              <a:defRPr sz="1600"/>
            </a:lvl7pPr>
            <a:lvl8pPr rtl="0">
              <a:spcBef>
                <a:spcPts val="0"/>
              </a:spcBef>
              <a:buSzPct val="100000"/>
              <a:defRPr sz="1600"/>
            </a:lvl8pPr>
            <a:lvl9pPr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3"/>
          </p:nvPr>
        </p:nvSpPr>
        <p:spPr>
          <a:xfrm>
            <a:off x="7793367" y="1902800"/>
            <a:ext cx="3063199" cy="409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600"/>
            </a:lvl1pPr>
            <a:lvl2pPr rtl="0">
              <a:spcBef>
                <a:spcPts val="0"/>
              </a:spcBef>
              <a:buSzPct val="100000"/>
              <a:defRPr sz="1600"/>
            </a:lvl2pPr>
            <a:lvl3pPr rtl="0">
              <a:spcBef>
                <a:spcPts val="0"/>
              </a:spcBef>
              <a:buSzPct val="100000"/>
              <a:defRPr sz="1600"/>
            </a:lvl3pPr>
            <a:lvl4pPr rtl="0">
              <a:spcBef>
                <a:spcPts val="0"/>
              </a:spcBef>
              <a:buSzPct val="100000"/>
              <a:defRPr sz="1600"/>
            </a:lvl4pPr>
            <a:lvl5pPr rtl="0">
              <a:spcBef>
                <a:spcPts val="0"/>
              </a:spcBef>
              <a:buSzPct val="100000"/>
              <a:defRPr sz="1600"/>
            </a:lvl5pPr>
            <a:lvl6pPr rtl="0">
              <a:spcBef>
                <a:spcPts val="0"/>
              </a:spcBef>
              <a:buSzPct val="100000"/>
              <a:defRPr sz="1600"/>
            </a:lvl6pPr>
            <a:lvl7pPr rtl="0">
              <a:spcBef>
                <a:spcPts val="0"/>
              </a:spcBef>
              <a:buSzPct val="100000"/>
              <a:defRPr sz="1600"/>
            </a:lvl7pPr>
            <a:lvl8pPr rtl="0">
              <a:spcBef>
                <a:spcPts val="0"/>
              </a:spcBef>
              <a:buSzPct val="100000"/>
              <a:defRPr sz="1600"/>
            </a:lvl8pPr>
            <a:lvl9pPr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39" name="Shape 39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40" name="Shape 40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248480877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4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73.xml"/><Relationship Id="rId17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6" Type="http://schemas.openxmlformats.org/officeDocument/2006/relationships/slideLayout" Target="../slideLayouts/slideLayout77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8">
            <a:alphaModFix/>
          </a:blip>
          <a:stretch>
            <a:fillRect/>
          </a:stretch>
        </a:blip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1099401" y="689776"/>
            <a:ext cx="10063599" cy="910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427101" y="1918651"/>
            <a:ext cx="9408399" cy="4082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rgbClr val="505670"/>
              </a:buClr>
              <a:buSzPct val="100000"/>
              <a:buFont typeface="Varela Round"/>
              <a:buChar char="▧"/>
              <a:defRPr sz="24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>
              <a:spcBef>
                <a:spcPts val="480"/>
              </a:spcBef>
              <a:buClr>
                <a:srgbClr val="505670"/>
              </a:buClr>
              <a:buSzPct val="100000"/>
              <a:buFont typeface="Varela Round"/>
              <a:defRPr sz="20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>
              <a:spcBef>
                <a:spcPts val="480"/>
              </a:spcBef>
              <a:buClr>
                <a:srgbClr val="505670"/>
              </a:buClr>
              <a:buSzPct val="100000"/>
              <a:buFont typeface="Varela Round"/>
              <a:defRPr sz="20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826698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</p:sldLayoutIdLst>
  <p:transition spd="slow">
    <p:push dir="u"/>
  </p:transition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322200" y="122087"/>
            <a:ext cx="3547600" cy="978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222201" y="1267800"/>
            <a:ext cx="9747599" cy="43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rgbClr val="CCCCCC"/>
              </a:buClr>
              <a:buSzPct val="80000"/>
              <a:buFont typeface="Droid Serif"/>
              <a:buChar char="⊡"/>
              <a:defRPr sz="30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>
              <a:spcBef>
                <a:spcPts val="480"/>
              </a:spcBef>
              <a:buClr>
                <a:srgbClr val="CCCCCC"/>
              </a:buClr>
              <a:buSzPct val="75000"/>
              <a:buFont typeface="Droid Serif"/>
              <a:buChar char="□"/>
              <a:defRPr sz="24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>
              <a:spcBef>
                <a:spcPts val="480"/>
              </a:spcBef>
              <a:buClr>
                <a:srgbClr val="CCCCCC"/>
              </a:buClr>
              <a:buSzPct val="100000"/>
              <a:buFont typeface="Droid Serif"/>
              <a:defRPr sz="24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>
              <a:spcBef>
                <a:spcPts val="360"/>
              </a:spcBef>
              <a:buClr>
                <a:srgbClr val="CCCCCC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>
              <a:spcBef>
                <a:spcPts val="360"/>
              </a:spcBef>
              <a:buClr>
                <a:srgbClr val="CCCCCC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>
              <a:spcBef>
                <a:spcPts val="360"/>
              </a:spcBef>
              <a:buClr>
                <a:srgbClr val="434343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>
              <a:spcBef>
                <a:spcPts val="360"/>
              </a:spcBef>
              <a:buClr>
                <a:srgbClr val="434343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>
              <a:spcBef>
                <a:spcPts val="360"/>
              </a:spcBef>
              <a:buClr>
                <a:srgbClr val="434343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>
              <a:spcBef>
                <a:spcPts val="360"/>
              </a:spcBef>
              <a:buClr>
                <a:srgbClr val="434343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751509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</p:sldLayoutIdLst>
  <p:transition spd="slow">
    <p:push dir="u"/>
  </p:transition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7/15/2015</a:t>
            </a:fld>
            <a:endParaRPr lang="en-US">
              <a:solidFill>
                <a:srgbClr val="464646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>
              <a:solidFill>
                <a:srgbClr val="464646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lang="ko-KR" altLang="en-US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045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3600" b="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4F20D-EC48-45EC-8C77-73D38D97E55B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883EA-B7FA-45F8-951B-1CC89B15834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59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FE18CB84-770B-4F66-A15A-B6213840A76C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2015-07-15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kumimoji="0" sz="1200">
                <a:solidFill>
                  <a:srgbClr val="898989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7B4B467-ED1A-4EED-AC58-06C9A5B68193}" type="slidenum">
              <a:rPr lang="ko-KR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ko-KR" altLang="en-US" smtClean="0"/>
          </a:p>
        </p:txBody>
      </p:sp>
    </p:spTree>
    <p:extLst>
      <p:ext uri="{BB962C8B-B14F-4D97-AF65-F5344CB8AC3E}">
        <p14:creationId xmlns:p14="http://schemas.microsoft.com/office/powerpoint/2010/main" val="285213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</p:sldLayoutIdLst>
  <p:txStyles>
    <p:titleStyle>
      <a:lvl1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228600" indent="-228600" algn="l" rtl="0" fontAlgn="base" latinLnBrk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8">
            <a:alphaModFix/>
          </a:blip>
          <a:stretch>
            <a:fillRect/>
          </a:stretch>
        </a:blip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1099401" y="689776"/>
            <a:ext cx="10063599" cy="910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427101" y="1918651"/>
            <a:ext cx="9408399" cy="4082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rgbClr val="505670"/>
              </a:buClr>
              <a:buSzPct val="100000"/>
              <a:buFont typeface="Varela Round"/>
              <a:buChar char="▧"/>
              <a:defRPr sz="24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>
              <a:spcBef>
                <a:spcPts val="480"/>
              </a:spcBef>
              <a:buClr>
                <a:srgbClr val="505670"/>
              </a:buClr>
              <a:buSzPct val="100000"/>
              <a:buFont typeface="Varela Round"/>
              <a:defRPr sz="20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>
              <a:spcBef>
                <a:spcPts val="480"/>
              </a:spcBef>
              <a:buClr>
                <a:srgbClr val="505670"/>
              </a:buClr>
              <a:buSzPct val="100000"/>
              <a:buFont typeface="Varela Round"/>
              <a:defRPr sz="20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4700263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5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12" Type="http://schemas.openxmlformats.org/officeDocument/2006/relationships/image" Target="../media/image2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jpeg"/><Relationship Id="rId11" Type="http://schemas.openxmlformats.org/officeDocument/2006/relationships/image" Target="../media/image20.jpeg"/><Relationship Id="rId5" Type="http://schemas.openxmlformats.org/officeDocument/2006/relationships/image" Target="../media/image15.jpeg"/><Relationship Id="rId10" Type="http://schemas.openxmlformats.org/officeDocument/2006/relationships/image" Target="../media/image19.jpeg"/><Relationship Id="rId4" Type="http://schemas.openxmlformats.org/officeDocument/2006/relationships/image" Target="../media/image14.jp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1.xml"/><Relationship Id="rId5" Type="http://schemas.openxmlformats.org/officeDocument/2006/relationships/image" Target="../media/image27.jpeg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6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787078" y="519242"/>
            <a:ext cx="2928396" cy="59859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90" b="3036"/>
          <a:stretch/>
        </p:blipFill>
        <p:spPr>
          <a:xfrm>
            <a:off x="3426105" y="519242"/>
            <a:ext cx="8079129" cy="5985938"/>
          </a:xfrm>
          <a:prstGeom prst="rect">
            <a:avLst/>
          </a:prstGeom>
        </p:spPr>
      </p:pic>
      <p:sp>
        <p:nvSpPr>
          <p:cNvPr id="17" name="Shape 53"/>
          <p:cNvSpPr txBox="1">
            <a:spLocks/>
          </p:cNvSpPr>
          <p:nvPr/>
        </p:nvSpPr>
        <p:spPr>
          <a:xfrm>
            <a:off x="514352" y="299326"/>
            <a:ext cx="4874376" cy="139394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r>
              <a:rPr lang="en" sz="13800" dirty="0" smtClean="0">
                <a:solidFill>
                  <a:srgbClr val="00B0F0"/>
                </a:solidFill>
                <a:latin typeface="BCS BenWood" panose="02000000000000000000" pitchFamily="50" charset="0"/>
                <a:ea typeface="All Over Again All Caps" pitchFamily="2" charset="-79"/>
                <a:cs typeface="All Over Again All Caps" pitchFamily="2" charset="-79"/>
              </a:rPr>
              <a:t>GMD</a:t>
            </a:r>
            <a:endParaRPr lang="en" sz="13800" dirty="0">
              <a:solidFill>
                <a:srgbClr val="00B0F0"/>
              </a:solidFill>
              <a:latin typeface="BCS BenWood" panose="02000000000000000000" pitchFamily="50" charset="0"/>
              <a:ea typeface="All Over Again All Caps" pitchFamily="2" charset="-79"/>
              <a:cs typeface="All Over Again All Caps" pitchFamily="2" charset="-79"/>
            </a:endParaRPr>
          </a:p>
        </p:txBody>
      </p:sp>
      <p:sp>
        <p:nvSpPr>
          <p:cNvPr id="18" name="Shape 243"/>
          <p:cNvSpPr/>
          <p:nvPr/>
        </p:nvSpPr>
        <p:spPr>
          <a:xfrm>
            <a:off x="405111" y="-11572"/>
            <a:ext cx="4868933" cy="1786458"/>
          </a:xfrm>
          <a:custGeom>
            <a:avLst/>
            <a:gdLst/>
            <a:ahLst/>
            <a:cxnLst/>
            <a:rect l="0" t="0" r="0" b="0"/>
            <a:pathLst>
              <a:path w="163180" h="66288" extrusionOk="0">
                <a:moveTo>
                  <a:pt x="90243" y="4462"/>
                </a:moveTo>
                <a:cubicBezTo>
                  <a:pt x="83153" y="411"/>
                  <a:pt x="74073" y="1064"/>
                  <a:pt x="65923" y="1544"/>
                </a:cubicBezTo>
                <a:cubicBezTo>
                  <a:pt x="51317" y="2403"/>
                  <a:pt x="36068" y="4456"/>
                  <a:pt x="23122" y="11271"/>
                </a:cubicBezTo>
                <a:cubicBezTo>
                  <a:pt x="13017" y="16589"/>
                  <a:pt x="6735" y="34519"/>
                  <a:pt x="13070" y="44021"/>
                </a:cubicBezTo>
                <a:cubicBezTo>
                  <a:pt x="21835" y="57167"/>
                  <a:pt x="41794" y="58763"/>
                  <a:pt x="57493" y="60558"/>
                </a:cubicBezTo>
                <a:cubicBezTo>
                  <a:pt x="73278" y="62362"/>
                  <a:pt x="89298" y="61843"/>
                  <a:pt x="105158" y="60882"/>
                </a:cubicBezTo>
                <a:cubicBezTo>
                  <a:pt x="125659" y="59638"/>
                  <a:pt x="157481" y="50275"/>
                  <a:pt x="158336" y="29754"/>
                </a:cubicBezTo>
                <a:cubicBezTo>
                  <a:pt x="158619" y="22933"/>
                  <a:pt x="156399" y="13869"/>
                  <a:pt x="150230" y="10947"/>
                </a:cubicBezTo>
                <a:cubicBezTo>
                  <a:pt x="140016" y="6108"/>
                  <a:pt x="128254" y="5622"/>
                  <a:pt x="117156" y="3489"/>
                </a:cubicBezTo>
                <a:cubicBezTo>
                  <a:pt x="107058" y="1547"/>
                  <a:pt x="96605" y="2637"/>
                  <a:pt x="86352" y="1868"/>
                </a:cubicBezTo>
                <a:cubicBezTo>
                  <a:pt x="69537" y="606"/>
                  <a:pt x="52188" y="-1639"/>
                  <a:pt x="35768" y="2192"/>
                </a:cubicBezTo>
                <a:cubicBezTo>
                  <a:pt x="28377" y="3916"/>
                  <a:pt x="20506" y="5025"/>
                  <a:pt x="14043" y="9002"/>
                </a:cubicBezTo>
                <a:cubicBezTo>
                  <a:pt x="5849" y="14043"/>
                  <a:pt x="-2454" y="25546"/>
                  <a:pt x="748" y="34618"/>
                </a:cubicBezTo>
                <a:cubicBezTo>
                  <a:pt x="8217" y="55774"/>
                  <a:pt x="39445" y="60369"/>
                  <a:pt x="61708" y="63152"/>
                </a:cubicBezTo>
                <a:cubicBezTo>
                  <a:pt x="92043" y="66943"/>
                  <a:pt x="130197" y="71091"/>
                  <a:pt x="152500" y="50182"/>
                </a:cubicBezTo>
                <a:cubicBezTo>
                  <a:pt x="161822" y="41441"/>
                  <a:pt x="168060" y="20138"/>
                  <a:pt x="158012" y="12244"/>
                </a:cubicBezTo>
                <a:cubicBezTo>
                  <a:pt x="155373" y="10170"/>
                  <a:pt x="151539" y="10463"/>
                  <a:pt x="148284" y="9650"/>
                </a:cubicBezTo>
                <a:cubicBezTo>
                  <a:pt x="134410" y="6181"/>
                  <a:pt x="119783" y="6732"/>
                  <a:pt x="105483" y="6732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19" name="Shape 95"/>
          <p:cNvSpPr txBox="1">
            <a:spLocks/>
          </p:cNvSpPr>
          <p:nvPr/>
        </p:nvSpPr>
        <p:spPr>
          <a:xfrm>
            <a:off x="774671" y="2419911"/>
            <a:ext cx="2651434" cy="109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" sz="42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2015</a:t>
            </a:r>
            <a:r>
              <a:rPr lang="ko-KR" altLang="en-US" sz="42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년</a:t>
            </a:r>
            <a:r>
              <a:rPr lang="en" sz="42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</a:t>
            </a:r>
          </a:p>
          <a:p>
            <a:pPr marL="0" indent="0" algn="ctr">
              <a:buNone/>
            </a:pPr>
            <a:r>
              <a:rPr lang="en" altLang="ko-KR" sz="4200" dirty="0">
                <a:latin typeface="DX새날B" panose="02020600000000000000" pitchFamily="18" charset="-127"/>
                <a:ea typeface="DX새날B" panose="02020600000000000000" pitchFamily="18" charset="-127"/>
              </a:rPr>
              <a:t>7</a:t>
            </a:r>
            <a:r>
              <a:rPr lang="ko-KR" altLang="en-US" sz="4200" smtClean="0">
                <a:latin typeface="DX새날B" panose="02020600000000000000" pitchFamily="18" charset="-127"/>
                <a:ea typeface="DX새날B" panose="02020600000000000000" pitchFamily="18" charset="-127"/>
              </a:rPr>
              <a:t>월</a:t>
            </a:r>
            <a:endParaRPr lang="en-US" altLang="ko-KR" sz="4200" dirty="0" smtClean="0">
              <a:latin typeface="DX새날B" panose="02020600000000000000" pitchFamily="18" charset="-127"/>
              <a:ea typeface="DX새날B" panose="02020600000000000000" pitchFamily="18" charset="-127"/>
            </a:endParaRPr>
          </a:p>
          <a:p>
            <a:pPr marL="0" indent="0" algn="ctr">
              <a:buNone/>
            </a:pPr>
            <a:r>
              <a:rPr lang="ko-KR" altLang="en-US" sz="42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학습동아리 </a:t>
            </a:r>
            <a:endParaRPr lang="en-US" altLang="ko-KR" sz="4200" dirty="0" smtClean="0">
              <a:latin typeface="DX새날B" panose="02020600000000000000" pitchFamily="18" charset="-127"/>
              <a:ea typeface="DX새날B" panose="02020600000000000000" pitchFamily="18" charset="-127"/>
            </a:endParaRPr>
          </a:p>
          <a:p>
            <a:pPr marL="0" indent="0" algn="ctr">
              <a:buNone/>
            </a:pPr>
            <a:r>
              <a:rPr lang="ko-KR" altLang="en-US" sz="42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발표대회</a:t>
            </a:r>
            <a:endParaRPr lang="en" sz="4200" dirty="0">
              <a:latin typeface="DX새날B" panose="02020600000000000000" pitchFamily="18" charset="-127"/>
              <a:ea typeface="DX새날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8788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7" t="11925" r="51354" b="39219"/>
          <a:stretch/>
        </p:blipFill>
        <p:spPr>
          <a:xfrm>
            <a:off x="1182572" y="256864"/>
            <a:ext cx="10006373" cy="6334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80" t="11738" r="12736" b="39607"/>
          <a:stretch/>
        </p:blipFill>
        <p:spPr>
          <a:xfrm>
            <a:off x="2409581" y="681267"/>
            <a:ext cx="7714403" cy="54861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직사각형 1"/>
          <p:cNvSpPr/>
          <p:nvPr/>
        </p:nvSpPr>
        <p:spPr>
          <a:xfrm>
            <a:off x="4247909" y="2141315"/>
            <a:ext cx="740780" cy="40511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247909" y="2546428"/>
            <a:ext cx="740780" cy="9259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0874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xit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2" t="5137" r="14951" b="28093"/>
          <a:stretch/>
        </p:blipFill>
        <p:spPr>
          <a:xfrm>
            <a:off x="609180" y="390101"/>
            <a:ext cx="11011802" cy="60978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40231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11950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64"/>
          <a:stretch/>
        </p:blipFill>
        <p:spPr>
          <a:xfrm>
            <a:off x="6642843" y="3671319"/>
            <a:ext cx="3115719" cy="23991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9"/>
          <a:stretch/>
        </p:blipFill>
        <p:spPr>
          <a:xfrm>
            <a:off x="6642843" y="870819"/>
            <a:ext cx="3115719" cy="24111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899" y="3611681"/>
            <a:ext cx="2458807" cy="2458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582" y="870819"/>
            <a:ext cx="3431589" cy="24072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952426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차트 3"/>
          <p:cNvGraphicFramePr/>
          <p:nvPr>
            <p:extLst>
              <p:ext uri="{D42A27DB-BD31-4B8C-83A1-F6EECF244321}">
                <p14:modId xmlns:p14="http://schemas.microsoft.com/office/powerpoint/2010/main" val="3046867841"/>
              </p:ext>
            </p:extLst>
          </p:nvPr>
        </p:nvGraphicFramePr>
        <p:xfrm>
          <a:off x="1107129" y="182880"/>
          <a:ext cx="9785627" cy="65237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893708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ctrTitle" idx="4294967295"/>
          </p:nvPr>
        </p:nvSpPr>
        <p:spPr>
          <a:xfrm>
            <a:off x="4571996" y="278298"/>
            <a:ext cx="2802835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r>
              <a:rPr lang="ko-KR" altLang="en-US" sz="4400" b="0" dirty="0" smtClean="0">
                <a:solidFill>
                  <a:schemeClr val="tx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THE외계인설명서" panose="02020503020101020101" pitchFamily="18" charset="-127"/>
              </a:rPr>
              <a:t>감사합니다</a:t>
            </a:r>
            <a:r>
              <a:rPr lang="en-US" altLang="ko-KR" sz="4400" b="0" dirty="0" smtClean="0">
                <a:solidFill>
                  <a:schemeClr val="tx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THE외계인설명서" panose="02020503020101020101" pitchFamily="18" charset="-127"/>
              </a:rPr>
              <a:t>!</a:t>
            </a:r>
            <a:endParaRPr lang="en" sz="4400" b="0" dirty="0">
              <a:solidFill>
                <a:schemeClr val="tx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THE외계인설명서" panose="02020503020101020101" pitchFamily="18" charset="-127"/>
            </a:endParaRPr>
          </a:p>
        </p:txBody>
      </p:sp>
      <p:sp>
        <p:nvSpPr>
          <p:cNvPr id="256" name="Shape 256"/>
          <p:cNvSpPr txBox="1">
            <a:spLocks noGrp="1"/>
          </p:cNvSpPr>
          <p:nvPr>
            <p:ph type="subTitle" idx="4294967295"/>
          </p:nvPr>
        </p:nvSpPr>
        <p:spPr>
          <a:xfrm>
            <a:off x="4799214" y="2681298"/>
            <a:ext cx="2593505" cy="2248511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ko-KR" altLang="en-US" sz="19900" b="1" dirty="0" smtClean="0">
                <a:solidFill>
                  <a:schemeClr val="tx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끝</a:t>
            </a:r>
            <a:endParaRPr lang="en" sz="19900" b="1" dirty="0">
              <a:solidFill>
                <a:schemeClr val="tx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5952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023" y="807118"/>
            <a:ext cx="3584572" cy="23856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339" y="900260"/>
            <a:ext cx="3599727" cy="23998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93" y="3615959"/>
            <a:ext cx="2317184" cy="23409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927" y="3635048"/>
            <a:ext cx="3095821" cy="23218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324" y="3589876"/>
            <a:ext cx="3550557" cy="23670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353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04" r="82558" b="10207"/>
          <a:stretch/>
        </p:blipFill>
        <p:spPr>
          <a:xfrm>
            <a:off x="3618970" y="901120"/>
            <a:ext cx="2173436" cy="28593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38" t="18112" r="20427" b="55076"/>
          <a:stretch/>
        </p:blipFill>
        <p:spPr>
          <a:xfrm>
            <a:off x="6321520" y="856137"/>
            <a:ext cx="1461542" cy="1967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94" t="51874" r="32728" b="19881"/>
          <a:stretch/>
        </p:blipFill>
        <p:spPr>
          <a:xfrm>
            <a:off x="1458213" y="2330788"/>
            <a:ext cx="1257981" cy="16074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87" t="12217" r="35425" b="67310"/>
          <a:stretch/>
        </p:blipFill>
        <p:spPr>
          <a:xfrm>
            <a:off x="8685838" y="3084361"/>
            <a:ext cx="1983173" cy="255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84" t="19228" r="12880" b="56782"/>
          <a:stretch/>
        </p:blipFill>
        <p:spPr>
          <a:xfrm>
            <a:off x="8172021" y="981990"/>
            <a:ext cx="1266356" cy="16027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81" t="13895" r="83119" b="65447"/>
          <a:stretch/>
        </p:blipFill>
        <p:spPr>
          <a:xfrm>
            <a:off x="1573432" y="4341688"/>
            <a:ext cx="1129562" cy="12963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89" t="14346" r="31847" b="64051"/>
          <a:stretch/>
        </p:blipFill>
        <p:spPr>
          <a:xfrm>
            <a:off x="9677425" y="1099282"/>
            <a:ext cx="1169043" cy="14815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59" t="52321" r="57726" b="23544"/>
          <a:stretch/>
        </p:blipFill>
        <p:spPr>
          <a:xfrm>
            <a:off x="6697647" y="2961946"/>
            <a:ext cx="1324155" cy="15649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2" t="7933" r="43211" b="70971"/>
          <a:stretch/>
        </p:blipFill>
        <p:spPr>
          <a:xfrm>
            <a:off x="3186897" y="4191217"/>
            <a:ext cx="1088020" cy="14468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3" t="18232" r="62114" b="56962"/>
          <a:stretch/>
        </p:blipFill>
        <p:spPr>
          <a:xfrm>
            <a:off x="4631825" y="4191217"/>
            <a:ext cx="1581443" cy="17012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84" t="34430" r="59189" b="45823"/>
          <a:stretch/>
        </p:blipFill>
        <p:spPr>
          <a:xfrm>
            <a:off x="6825119" y="4721522"/>
            <a:ext cx="957943" cy="1245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90" t="4557" r="22846" b="76203"/>
          <a:stretch/>
        </p:blipFill>
        <p:spPr>
          <a:xfrm>
            <a:off x="1504992" y="799430"/>
            <a:ext cx="1076447" cy="13195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651647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56" b="1"/>
          <a:stretch/>
        </p:blipFill>
        <p:spPr>
          <a:xfrm>
            <a:off x="0" y="-12192"/>
            <a:ext cx="12192000" cy="6870192"/>
          </a:xfrm>
          <a:prstGeom prst="rect">
            <a:avLst/>
          </a:prstGeom>
        </p:spPr>
      </p:pic>
      <p:sp>
        <p:nvSpPr>
          <p:cNvPr id="4" name="Shape 150"/>
          <p:cNvSpPr/>
          <p:nvPr/>
        </p:nvSpPr>
        <p:spPr>
          <a:xfrm>
            <a:off x="0" y="1592610"/>
            <a:ext cx="3903300" cy="3405944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ko-KR" altLang="en-US" sz="3600" dirty="0">
                <a:solidFill>
                  <a:prstClr val="black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Arial Unicode MS" panose="020B0604020202020204" pitchFamily="50" charset="-127"/>
              </a:rPr>
              <a:t>대학가면 여자 </a:t>
            </a:r>
            <a:endParaRPr lang="en-US" altLang="ko-KR" sz="3600" dirty="0">
              <a:solidFill>
                <a:prstClr val="black"/>
              </a:solidFill>
              <a:latin typeface="a대한늬우스L" panose="02020600000000000000" pitchFamily="18" charset="-127"/>
              <a:ea typeface="a대한늬우스L" panose="02020600000000000000" pitchFamily="18" charset="-127"/>
              <a:cs typeface="Arial Unicode MS" panose="020B0604020202020204" pitchFamily="50" charset="-127"/>
            </a:endParaRPr>
          </a:p>
          <a:p>
            <a:pPr algn="ctr"/>
            <a:r>
              <a:rPr lang="ko-KR" altLang="en-US" sz="3600" dirty="0">
                <a:solidFill>
                  <a:prstClr val="black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Arial Unicode MS" panose="020B0604020202020204" pitchFamily="50" charset="-127"/>
              </a:rPr>
              <a:t>생긴다며</a:t>
            </a:r>
            <a:r>
              <a:rPr lang="en-US" altLang="ko-KR" sz="3600" dirty="0">
                <a:solidFill>
                  <a:prstClr val="black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Arial Unicode MS" panose="020B0604020202020204" pitchFamily="50" charset="-127"/>
              </a:rPr>
              <a:t>…</a:t>
            </a:r>
          </a:p>
          <a:p>
            <a:pPr algn="ctr"/>
            <a:r>
              <a:rPr lang="ko-KR" altLang="en-US" sz="3600" dirty="0">
                <a:solidFill>
                  <a:prstClr val="black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Arial Unicode MS" panose="020B0604020202020204" pitchFamily="50" charset="-127"/>
              </a:rPr>
              <a:t>대학까지 와서 내가 이 짓을 하고 있어야 한다니</a:t>
            </a:r>
            <a:r>
              <a:rPr lang="en-US" altLang="ko-KR" sz="3600" dirty="0">
                <a:solidFill>
                  <a:prstClr val="black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Arial Unicode MS" panose="020B0604020202020204" pitchFamily="50" charset="-127"/>
              </a:rPr>
              <a:t>…</a:t>
            </a:r>
            <a:r>
              <a:rPr lang="ko-KR" altLang="en-US" sz="3600" dirty="0" err="1" smtClean="0">
                <a:solidFill>
                  <a:prstClr val="black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Arial Unicode MS" panose="020B0604020202020204" pitchFamily="50" charset="-127"/>
              </a:rPr>
              <a:t>ㅠㅠ</a:t>
            </a:r>
            <a:endParaRPr lang="ko-KR" altLang="en-US" sz="3600" dirty="0">
              <a:solidFill>
                <a:prstClr val="black"/>
              </a:solidFill>
              <a:latin typeface="a대한늬우스L" panose="02020600000000000000" pitchFamily="18" charset="-127"/>
              <a:ea typeface="a대한늬우스L" panose="02020600000000000000" pitchFamily="18" charset="-127"/>
              <a:cs typeface="Arial Unicode MS" panose="020B0604020202020204" pitchFamily="50" charset="-127"/>
            </a:endParaRPr>
          </a:p>
        </p:txBody>
      </p:sp>
      <p:sp>
        <p:nvSpPr>
          <p:cNvPr id="5" name="Shape 150"/>
          <p:cNvSpPr/>
          <p:nvPr/>
        </p:nvSpPr>
        <p:spPr>
          <a:xfrm>
            <a:off x="0" y="1592610"/>
            <a:ext cx="3903300" cy="3405944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ko-KR" altLang="en-US" sz="3600" dirty="0" err="1" smtClean="0">
                <a:solidFill>
                  <a:prstClr val="black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Arial Unicode MS" panose="020B0604020202020204" pitchFamily="50" charset="-127"/>
              </a:rPr>
              <a:t>그많데</a:t>
            </a:r>
            <a:r>
              <a:rPr lang="ko-KR" altLang="en-US" sz="3600" dirty="0" smtClean="0">
                <a:solidFill>
                  <a:prstClr val="black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Arial Unicode MS" panose="020B0604020202020204" pitchFamily="50" charset="-127"/>
              </a:rPr>
              <a:t> 후배들은 </a:t>
            </a:r>
            <a:endParaRPr lang="en-US" altLang="ko-KR" sz="3600" dirty="0" smtClean="0">
              <a:solidFill>
                <a:prstClr val="black"/>
              </a:solidFill>
              <a:latin typeface="a대한늬우스L" panose="02020600000000000000" pitchFamily="18" charset="-127"/>
              <a:ea typeface="a대한늬우스L" panose="02020600000000000000" pitchFamily="18" charset="-127"/>
              <a:cs typeface="Arial Unicode MS" panose="020B0604020202020204" pitchFamily="50" charset="-127"/>
            </a:endParaRPr>
          </a:p>
          <a:p>
            <a:pPr algn="ctr"/>
            <a:r>
              <a:rPr lang="ko-KR" altLang="en-US" sz="3600" dirty="0" smtClean="0">
                <a:solidFill>
                  <a:prstClr val="black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Arial Unicode MS" panose="020B0604020202020204" pitchFamily="50" charset="-127"/>
              </a:rPr>
              <a:t>잘 하고 있으려나</a:t>
            </a:r>
            <a:r>
              <a:rPr lang="en-US" altLang="ko-KR" sz="3600" dirty="0" smtClean="0">
                <a:solidFill>
                  <a:prstClr val="black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Arial Unicode MS" panose="020B0604020202020204" pitchFamily="50" charset="-127"/>
              </a:rPr>
              <a:t>…</a:t>
            </a:r>
            <a:endParaRPr lang="ko-KR" altLang="en-US" sz="3600" dirty="0">
              <a:solidFill>
                <a:prstClr val="black"/>
              </a:solidFill>
              <a:latin typeface="a대한늬우스L" panose="02020600000000000000" pitchFamily="18" charset="-127"/>
              <a:ea typeface="a대한늬우스L" panose="02020600000000000000" pitchFamily="18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6715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27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217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모서리가 둥근 직사각형 11"/>
          <p:cNvSpPr/>
          <p:nvPr/>
        </p:nvSpPr>
        <p:spPr>
          <a:xfrm>
            <a:off x="276225" y="623888"/>
            <a:ext cx="2438400" cy="3309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pic>
        <p:nvPicPr>
          <p:cNvPr id="2051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"/>
          <a:stretch/>
        </p:blipFill>
        <p:spPr bwMode="auto">
          <a:xfrm>
            <a:off x="0" y="-11575"/>
            <a:ext cx="12192000" cy="7123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206496" y="807944"/>
            <a:ext cx="4669536" cy="83099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600" dirty="0" err="1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rPr>
              <a:t>그많데</a:t>
            </a:r>
            <a:r>
              <a:rPr lang="ko-KR" altLang="en-US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en-US" altLang="ko-KR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rPr>
              <a:t>SWEETFISH</a:t>
            </a:r>
            <a:r>
              <a:rPr lang="ko-KR" altLang="en-US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rPr>
              <a:t> </a:t>
            </a:r>
            <a:endParaRPr lang="en-US" altLang="ko-KR" sz="1600" dirty="0">
              <a:solidFill>
                <a:prstClr val="white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  <a:cs typeface="Arial Unicode MS" panose="020B0604020202020204" pitchFamily="50" charset="-127"/>
            </a:endParaRPr>
          </a:p>
          <a:p>
            <a:pPr>
              <a:defRPr/>
            </a:pPr>
            <a:r>
              <a:rPr lang="ko-KR" altLang="en-US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rPr>
              <a:t>가입함</a:t>
            </a:r>
            <a:r>
              <a:rPr lang="en-US" altLang="ko-KR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rPr>
              <a:t>축하축하</a:t>
            </a:r>
            <a:endParaRPr lang="en-US" altLang="ko-KR" sz="1600" dirty="0">
              <a:solidFill>
                <a:prstClr val="white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  <a:cs typeface="Arial Unicode MS" panose="020B0604020202020204" pitchFamily="50" charset="-127"/>
            </a:endParaRPr>
          </a:p>
          <a:p>
            <a:pPr algn="r">
              <a:defRPr/>
            </a:pPr>
            <a:r>
              <a:rPr lang="en-US" altLang="ko-KR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rPr>
              <a:t>2016/01/01</a:t>
            </a:r>
            <a:endParaRPr lang="ko-KR" altLang="en-US" sz="1600" dirty="0">
              <a:solidFill>
                <a:prstClr val="white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07915" y="803379"/>
            <a:ext cx="4669536" cy="83099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왜 이거 아무도 안 쓰냐</a:t>
            </a:r>
            <a:r>
              <a:rPr lang="en-US" altLang="ko-KR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600" dirty="0" err="1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으읭</a:t>
            </a:r>
            <a:r>
              <a:rPr lang="en-US" altLang="ko-KR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?</a:t>
            </a:r>
          </a:p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2018/06/02</a:t>
            </a:r>
            <a:endParaRPr lang="ko-KR" altLang="en-US" sz="1600" dirty="0" smtClean="0">
              <a:solidFill>
                <a:prstClr val="white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06494" y="812509"/>
            <a:ext cx="4669536" cy="83099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600" dirty="0" err="1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그많데</a:t>
            </a:r>
            <a:r>
              <a:rPr lang="en-US" altLang="ko-KR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파이팅</a:t>
            </a:r>
            <a:r>
              <a:rPr lang="en-US" altLang="ko-KR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!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꼭 대상타자</a:t>
            </a:r>
            <a:r>
              <a:rPr lang="en-US" altLang="ko-KR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!</a:t>
            </a:r>
          </a:p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2020/07/14</a:t>
            </a:r>
            <a:endParaRPr lang="ko-KR" altLang="en-US" sz="1600" dirty="0" smtClean="0">
              <a:solidFill>
                <a:prstClr val="white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3218069" y="768654"/>
            <a:ext cx="4669200" cy="3046988"/>
            <a:chOff x="3218066" y="1871525"/>
            <a:chExt cx="4669200" cy="3046988"/>
          </a:xfrm>
        </p:grpSpPr>
        <p:sp>
          <p:nvSpPr>
            <p:cNvPr id="5" name="TextBox 4"/>
            <p:cNvSpPr txBox="1"/>
            <p:nvPr/>
          </p:nvSpPr>
          <p:spPr>
            <a:xfrm>
              <a:off x="3218066" y="1871525"/>
              <a:ext cx="4669200" cy="304698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en-US" altLang="ko-KR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endParaRPr>
            </a:p>
            <a:p>
              <a:pPr>
                <a:defRPr/>
              </a:pPr>
              <a:endParaRPr lang="en-US" altLang="ko-KR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endParaRPr>
            </a:p>
            <a:p>
              <a:pPr>
                <a:defRPr/>
              </a:pPr>
              <a:endParaRPr lang="en-US" altLang="ko-KR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endParaRPr>
            </a:p>
            <a:p>
              <a:pPr>
                <a:defRPr/>
              </a:pPr>
              <a:endParaRPr lang="en-US" altLang="ko-KR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endParaRPr>
            </a:p>
            <a:p>
              <a:pPr>
                <a:defRPr/>
              </a:pPr>
              <a:endParaRPr lang="en-US" altLang="ko-KR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endParaRPr>
            </a:p>
            <a:p>
              <a:pPr>
                <a:defRPr/>
              </a:pPr>
              <a:endParaRPr lang="en-US" altLang="ko-KR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endParaRPr>
            </a:p>
            <a:p>
              <a:pPr>
                <a:defRPr/>
              </a:pPr>
              <a:endParaRPr lang="en-US" altLang="ko-KR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endParaRPr>
            </a:p>
            <a:p>
              <a:pPr>
                <a:defRPr/>
              </a:pPr>
              <a:endParaRPr lang="en-US" altLang="ko-KR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endParaRPr>
            </a:p>
            <a:p>
              <a:pPr>
                <a:defRPr/>
              </a:pPr>
              <a:endParaRPr lang="en-US" altLang="ko-KR" sz="1600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endParaRPr>
            </a:p>
            <a:p>
              <a:pPr>
                <a:defRPr/>
              </a:pPr>
              <a:r>
                <a:rPr lang="ko-KR" altLang="en-US" sz="1600" dirty="0" smtClean="0">
                  <a:solidFill>
                    <a:prstClr val="white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  <a:cs typeface="Arial Unicode MS" panose="020B0604020202020204" pitchFamily="50" charset="-127"/>
                </a:rPr>
                <a:t>동아리 </a:t>
              </a:r>
              <a:r>
                <a:rPr lang="ko-KR" altLang="en-US" sz="1600" dirty="0">
                  <a:solidFill>
                    <a:prstClr val="white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  <a:cs typeface="Arial Unicode MS" panose="020B0604020202020204" pitchFamily="50" charset="-127"/>
                </a:rPr>
                <a:t>발표 끝</a:t>
              </a:r>
              <a:r>
                <a:rPr lang="en-US" altLang="ko-KR" sz="1600" dirty="0">
                  <a:solidFill>
                    <a:prstClr val="white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  <a:cs typeface="Arial Unicode MS" panose="020B0604020202020204" pitchFamily="50" charset="-127"/>
                </a:rPr>
                <a:t>!</a:t>
              </a:r>
            </a:p>
            <a:p>
              <a:pPr>
                <a:defRPr/>
              </a:pPr>
              <a:r>
                <a:rPr lang="ko-KR" altLang="en-US" sz="1600" dirty="0" smtClean="0">
                  <a:solidFill>
                    <a:prstClr val="white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  <a:cs typeface="Arial Unicode MS" panose="020B0604020202020204" pitchFamily="50" charset="-127"/>
                </a:rPr>
                <a:t>수고했어</a:t>
              </a:r>
              <a:r>
                <a:rPr lang="en-US" altLang="ko-KR" sz="1600" dirty="0">
                  <a:solidFill>
                    <a:prstClr val="white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  <a:cs typeface="Arial Unicode MS" panose="020B0604020202020204" pitchFamily="50" charset="-127"/>
                </a:rPr>
                <a:t>, </a:t>
              </a:r>
              <a:r>
                <a:rPr lang="ko-KR" altLang="en-US" sz="1600" dirty="0">
                  <a:solidFill>
                    <a:prstClr val="white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  <a:cs typeface="Arial Unicode MS" panose="020B0604020202020204" pitchFamily="50" charset="-127"/>
                </a:rPr>
                <a:t>얘들아</a:t>
              </a:r>
              <a:r>
                <a:rPr lang="en-US" altLang="ko-KR" sz="1600" dirty="0">
                  <a:solidFill>
                    <a:prstClr val="white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  <a:cs typeface="Arial Unicode MS" panose="020B0604020202020204" pitchFamily="50" charset="-127"/>
                </a:rPr>
                <a:t>!</a:t>
              </a:r>
            </a:p>
            <a:p>
              <a:pPr algn="r">
                <a:defRPr/>
              </a:pPr>
              <a:r>
                <a:rPr lang="en-US" altLang="ko-KR" sz="1600" dirty="0" smtClean="0">
                  <a:solidFill>
                    <a:prstClr val="white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  <a:cs typeface="Arial Unicode MS" panose="020B0604020202020204" pitchFamily="50" charset="-127"/>
                </a:rPr>
                <a:t>2020/07/15</a:t>
              </a:r>
              <a:endParaRPr lang="ko-KR" altLang="en-US" sz="1600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Arial Unicode MS" panose="020B0604020202020204" pitchFamily="50" charset="-127"/>
              </a:endParaRPr>
            </a:p>
          </p:txBody>
        </p: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3927108" y="2090014"/>
              <a:ext cx="3227966" cy="195112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13" name="모서리가 둥근 직사각형 12"/>
          <p:cNvSpPr/>
          <p:nvPr/>
        </p:nvSpPr>
        <p:spPr>
          <a:xfrm>
            <a:off x="304800" y="711200"/>
            <a:ext cx="2409825" cy="39204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600" dirty="0">
              <a:solidFill>
                <a:prstClr val="white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>
              <a:defRPr/>
            </a:pPr>
            <a:endParaRPr lang="en-US" altLang="ko-KR" sz="1600" dirty="0">
              <a:solidFill>
                <a:prstClr val="white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>
              <a:defRPr/>
            </a:pPr>
            <a:endParaRPr lang="en-US" altLang="ko-KR" sz="1600" dirty="0">
              <a:solidFill>
                <a:prstClr val="white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>
              <a:defRPr/>
            </a:pPr>
            <a:endParaRPr lang="en-US" altLang="ko-KR" sz="1600" dirty="0">
              <a:solidFill>
                <a:prstClr val="white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>
              <a:defRPr/>
            </a:pPr>
            <a:endParaRPr lang="en-US" altLang="ko-KR" sz="1600" dirty="0">
              <a:solidFill>
                <a:prstClr val="white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>
              <a:defRPr/>
            </a:pPr>
            <a:endParaRPr lang="en-US" altLang="ko-KR" sz="1600" dirty="0">
              <a:solidFill>
                <a:prstClr val="white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>
              <a:defRPr/>
            </a:pPr>
            <a:endParaRPr lang="en-US" altLang="ko-KR" sz="1600" dirty="0">
              <a:solidFill>
                <a:prstClr val="white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>
              <a:defRPr/>
            </a:pPr>
            <a:endParaRPr lang="en-US" altLang="ko-KR" sz="1600" dirty="0">
              <a:solidFill>
                <a:prstClr val="white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>
              <a:defRPr/>
            </a:pPr>
            <a:endParaRPr lang="en-US" altLang="ko-KR" sz="1600" dirty="0">
              <a:solidFill>
                <a:prstClr val="black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>
              <a:defRPr/>
            </a:pPr>
            <a:endParaRPr lang="en-US" altLang="ko-KR" sz="1600" dirty="0" smtClean="0">
              <a:solidFill>
                <a:prstClr val="black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>
              <a:defRPr/>
            </a:pPr>
            <a:r>
              <a:rPr lang="ko-KR" altLang="en-US" sz="1600" dirty="0" smtClean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이름</a:t>
            </a:r>
            <a:r>
              <a:rPr lang="en-US" altLang="ko-KR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: </a:t>
            </a:r>
            <a:r>
              <a:rPr lang="ko-KR" altLang="en-US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심정현</a:t>
            </a:r>
            <a:endParaRPr lang="en-US" altLang="ko-KR" sz="1600" dirty="0">
              <a:solidFill>
                <a:prstClr val="black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>
              <a:defRPr/>
            </a:pPr>
            <a:r>
              <a:rPr lang="ko-KR" altLang="en-US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나이</a:t>
            </a:r>
            <a:r>
              <a:rPr lang="en-US" altLang="ko-KR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: 17</a:t>
            </a:r>
          </a:p>
          <a:p>
            <a:pPr>
              <a:defRPr/>
            </a:pPr>
            <a:r>
              <a:rPr lang="ko-KR" altLang="en-US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성별</a:t>
            </a:r>
            <a:r>
              <a:rPr lang="en-US" altLang="ko-KR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: </a:t>
            </a:r>
            <a:r>
              <a:rPr lang="ko-KR" altLang="en-US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남</a:t>
            </a:r>
            <a:endParaRPr lang="en-US" altLang="ko-KR" sz="1600" dirty="0">
              <a:solidFill>
                <a:prstClr val="black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>
              <a:defRPr/>
            </a:pPr>
            <a:r>
              <a:rPr lang="ko-KR" altLang="en-US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대표동아리</a:t>
            </a:r>
            <a:r>
              <a:rPr lang="en-US" altLang="ko-KR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: </a:t>
            </a:r>
            <a:r>
              <a:rPr lang="ko-KR" altLang="en-US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그</a:t>
            </a:r>
            <a:r>
              <a:rPr lang="en-US" altLang="ko-KR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.</a:t>
            </a:r>
            <a:r>
              <a:rPr lang="ko-KR" altLang="en-US" sz="1600" dirty="0" err="1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많</a:t>
            </a:r>
            <a:r>
              <a:rPr lang="en-US" altLang="ko-KR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.</a:t>
            </a:r>
            <a:r>
              <a:rPr lang="ko-KR" altLang="en-US" sz="1600" dirty="0">
                <a:solidFill>
                  <a:prstClr val="black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데</a:t>
            </a:r>
          </a:p>
        </p:txBody>
      </p:sp>
      <p:pic>
        <p:nvPicPr>
          <p:cNvPr id="2064" name="Picture 6" descr="C:\Users\lg\Desktop\너구리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42" y="1029834"/>
            <a:ext cx="1695834" cy="2262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5877" y="745925"/>
            <a:ext cx="3777332" cy="2832999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9565407" y="812509"/>
            <a:ext cx="856526" cy="2264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2020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838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81481E-6 L 2.91667E-6 0.16574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2870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withGroup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.16574 L 0.00039 0.33333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8700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2.91667E-6 0.18055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280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withGroup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0.33318 L 0.00039 0.85526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610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0.1704 L 2.91667E-6 0.68647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80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09827E-6 L -0.00117 0.49595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0" y="2480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33508" y="2997843"/>
            <a:ext cx="56831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smtClean="0">
                <a:solidFill>
                  <a:schemeClr val="bg1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</a:rPr>
              <a:t>낮이 되었습니다</a:t>
            </a:r>
            <a:r>
              <a:rPr lang="en-US" altLang="ko-KR" sz="4400" dirty="0" smtClean="0">
                <a:solidFill>
                  <a:schemeClr val="bg1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</a:rPr>
              <a:t>.</a:t>
            </a:r>
            <a:endParaRPr lang="ko-KR" altLang="en-US" sz="4400" dirty="0">
              <a:solidFill>
                <a:schemeClr val="bg1"/>
              </a:solidFill>
              <a:latin typeface="a대한늬우스L" panose="02020600000000000000" pitchFamily="18" charset="-127"/>
              <a:ea typeface="a대한늬우스L" panose="02020600000000000000" pitchFamily="18" charset="-127"/>
            </a:endParaRPr>
          </a:p>
        </p:txBody>
      </p:sp>
      <p:pic>
        <p:nvPicPr>
          <p:cNvPr id="4" name="fir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592" y="5994400"/>
            <a:ext cx="426656" cy="426656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직사각형 4"/>
          <p:cNvSpPr/>
          <p:nvPr/>
        </p:nvSpPr>
        <p:spPr>
          <a:xfrm>
            <a:off x="1341120" y="5039360"/>
            <a:ext cx="1605280" cy="10871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58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05245" y="2824222"/>
            <a:ext cx="65281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smtClean="0">
                <a:solidFill>
                  <a:prstClr val="white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</a:rPr>
              <a:t>밤에 마피아에게 죽은 사람은 강병관입니다</a:t>
            </a:r>
            <a:r>
              <a:rPr lang="en-US" altLang="ko-KR" sz="4400" dirty="0" smtClean="0">
                <a:solidFill>
                  <a:prstClr val="white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</a:rPr>
              <a:t>.</a:t>
            </a:r>
            <a:endParaRPr lang="ko-KR" altLang="en-US" sz="4400" dirty="0">
              <a:solidFill>
                <a:prstClr val="white"/>
              </a:solidFill>
              <a:latin typeface="a대한늬우스L" panose="02020600000000000000" pitchFamily="18" charset="-127"/>
              <a:ea typeface="a대한늬우스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9185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20826" y="1637640"/>
            <a:ext cx="918670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500" b="1" dirty="0" smtClean="0">
                <a:solidFill>
                  <a:srgbClr val="00B050"/>
                </a:solidFill>
                <a:latin typeface="REIS" panose="00000500000000000000" pitchFamily="2" charset="0"/>
                <a:ea typeface="All Over Again" pitchFamily="2" charset="-79"/>
                <a:cs typeface="All Over Again" pitchFamily="2" charset="-79"/>
              </a:rPr>
              <a:t>GMD Website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70776" y="3758105"/>
            <a:ext cx="84283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i="1" dirty="0" smtClean="0">
                <a:solidFill>
                  <a:srgbClr val="ED9E46"/>
                </a:solidFill>
                <a:latin typeface="OCR A Std" panose="020F0609000104060307" pitchFamily="49" charset="0"/>
                <a:ea typeface="Wet Dream" pitchFamily="2" charset="0"/>
                <a:cs typeface="Leakage" pitchFamily="2" charset="-79"/>
              </a:rPr>
              <a:t>comment</a:t>
            </a:r>
          </a:p>
        </p:txBody>
      </p:sp>
    </p:spTree>
    <p:extLst>
      <p:ext uri="{BB962C8B-B14F-4D97-AF65-F5344CB8AC3E}">
        <p14:creationId xmlns:p14="http://schemas.microsoft.com/office/powerpoint/2010/main" val="25312139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Trincul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Perdi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01_밝은나눔">
  <a:themeElements>
    <a:clrScheme name="사용자 지정 4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595959"/>
      </a:folHlink>
    </a:clrScheme>
    <a:fontScheme name="나눔고딕">
      <a:majorFont>
        <a:latin typeface="나눔 고딕"/>
        <a:ea typeface="나눔 고딕"/>
        <a:cs typeface=""/>
      </a:majorFont>
      <a:minorFont>
        <a:latin typeface="나눔 고딕"/>
        <a:ea typeface="나눔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rincul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3527</TotalTime>
  <Words>90</Words>
  <Application>Microsoft Office PowerPoint</Application>
  <PresentationFormat>와이드스크린</PresentationFormat>
  <Paragraphs>52</Paragraphs>
  <Slides>15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23</vt:i4>
      </vt:variant>
      <vt:variant>
        <vt:lpstr>테마</vt:lpstr>
      </vt:variant>
      <vt:variant>
        <vt:i4>6</vt:i4>
      </vt:variant>
      <vt:variant>
        <vt:lpstr>슬라이드 제목</vt:lpstr>
      </vt:variant>
      <vt:variant>
        <vt:i4>15</vt:i4>
      </vt:variant>
    </vt:vector>
  </HeadingPairs>
  <TitlesOfParts>
    <vt:vector size="44" baseType="lpstr">
      <vt:lpstr>1훈하얀고양이 R</vt:lpstr>
      <vt:lpstr>Arial Unicode MS</vt:lpstr>
      <vt:lpstr>a대한늬우스L</vt:lpstr>
      <vt:lpstr>a엄마의편지B</vt:lpstr>
      <vt:lpstr>Droid Serif</vt:lpstr>
      <vt:lpstr>DX새날B</vt:lpstr>
      <vt:lpstr>Montserrat</vt:lpstr>
      <vt:lpstr>Shadows Into Light</vt:lpstr>
      <vt:lpstr>THE외계인설명서</vt:lpstr>
      <vt:lpstr>Varela Round</vt:lpstr>
      <vt:lpstr>나눔 고딕</vt:lpstr>
      <vt:lpstr>나눔고딕</vt:lpstr>
      <vt:lpstr>나눔고딕 Light</vt:lpstr>
      <vt:lpstr>나눔바른고딕 Light</vt:lpstr>
      <vt:lpstr>맑은 고딕</vt:lpstr>
      <vt:lpstr>All Over Again</vt:lpstr>
      <vt:lpstr>All Over Again All Caps</vt:lpstr>
      <vt:lpstr>Arial</vt:lpstr>
      <vt:lpstr>BCS BenWood</vt:lpstr>
      <vt:lpstr>Leakage</vt:lpstr>
      <vt:lpstr>OCR A Std</vt:lpstr>
      <vt:lpstr>REIS</vt:lpstr>
      <vt:lpstr>Wet Dream</vt:lpstr>
      <vt:lpstr>2_Trinculo template</vt:lpstr>
      <vt:lpstr>1_Perdita template</vt:lpstr>
      <vt:lpstr>d01_밝은나눔</vt:lpstr>
      <vt:lpstr>Office 테마</vt:lpstr>
      <vt:lpstr>2_Office 테마</vt:lpstr>
      <vt:lpstr>Trinculo template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raccoon</dc:creator>
  <cp:lastModifiedBy>raccoon</cp:lastModifiedBy>
  <cp:revision>343</cp:revision>
  <dcterms:created xsi:type="dcterms:W3CDTF">2015-07-10T04:17:00Z</dcterms:created>
  <dcterms:modified xsi:type="dcterms:W3CDTF">2015-07-14T22:56:32Z</dcterms:modified>
</cp:coreProperties>
</file>

<file path=docProps/thumbnail.jpeg>
</file>